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Inter"/>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KOsW8LQZKMRnxp8+jpXMkDsdT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Inter-bold.fntdata"/><Relationship Id="rId16" Type="http://schemas.openxmlformats.org/officeDocument/2006/relationships/font" Target="fonts/Inter-regular.fntdata"/><Relationship Id="rId5" Type="http://schemas.openxmlformats.org/officeDocument/2006/relationships/slide" Target="slides/slide1.xml"/><Relationship Id="rId19" Type="http://schemas.openxmlformats.org/officeDocument/2006/relationships/font" Target="fonts/Inter-boldItalic.fntdata"/><Relationship Id="rId6" Type="http://schemas.openxmlformats.org/officeDocument/2006/relationships/slide" Target="slides/slide2.xml"/><Relationship Id="rId18" Type="http://schemas.openxmlformats.org/officeDocument/2006/relationships/font" Target="fonts/Inter-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xhealthinc.my.site.com/aptia/s/MMX"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faa73324a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This presentation is being presented by Aptia365. My name is ____________ and I am happy to be here with you today! </a:t>
            </a:r>
            <a:endParaRPr/>
          </a:p>
        </p:txBody>
      </p:sp>
      <p:sp>
        <p:nvSpPr>
          <p:cNvPr id="86" name="Google Shape;86;g27faa73324a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070214818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3070214818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solidFill>
                  <a:schemeClr val="dk1"/>
                </a:solidFill>
                <a:latin typeface="Calibri"/>
                <a:ea typeface="Calibri"/>
                <a:cs typeface="Calibri"/>
                <a:sym typeface="Calibri"/>
              </a:rPr>
              <a:t>Our participant services team is available to you Monday through Friday from 6 a.m. to 9 p.m. Central time.</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a:solidFill>
                  <a:schemeClr val="dk1"/>
                </a:solidFill>
                <a:latin typeface="Calibri"/>
                <a:ea typeface="Calibri"/>
                <a:cs typeface="Calibri"/>
                <a:sym typeface="Calibri"/>
              </a:rPr>
              <a:t>You have a variety of options when contacting us.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a:solidFill>
                  <a:schemeClr val="dk1"/>
                </a:solidFill>
                <a:latin typeface="Calibri"/>
                <a:ea typeface="Calibri"/>
                <a:cs typeface="Calibri"/>
                <a:sym typeface="Calibri"/>
              </a:rPr>
              <a:t>You can use the CHAT feature or submit your questions </a:t>
            </a:r>
            <a:r>
              <a:rPr b="1" lang="en-US">
                <a:solidFill>
                  <a:schemeClr val="dk1"/>
                </a:solidFill>
                <a:latin typeface="Calibri"/>
                <a:ea typeface="Calibri"/>
                <a:cs typeface="Calibri"/>
                <a:sym typeface="Calibri"/>
              </a:rPr>
              <a:t>by logging into your online account.</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a:solidFill>
                  <a:schemeClr val="dk1"/>
                </a:solidFill>
                <a:latin typeface="Calibri"/>
                <a:ea typeface="Calibri"/>
                <a:cs typeface="Calibri"/>
                <a:sym typeface="Calibri"/>
              </a:rPr>
              <a:t>You can call us and check your balance using the automated system.</a:t>
            </a:r>
            <a:endParaRPr>
              <a:solidFill>
                <a:schemeClr val="dk1"/>
              </a:solidFill>
              <a:latin typeface="Calibri"/>
              <a:ea typeface="Calibri"/>
              <a:cs typeface="Calibri"/>
              <a:sym typeface="Calibri"/>
            </a:endParaRPr>
          </a:p>
          <a:p>
            <a:pPr indent="0" lvl="0" marL="22860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i="1" lang="en-US">
                <a:solidFill>
                  <a:schemeClr val="dk1"/>
                </a:solidFill>
                <a:latin typeface="Calibri"/>
                <a:ea typeface="Calibri"/>
                <a:cs typeface="Calibri"/>
                <a:sym typeface="Calibri"/>
              </a:rPr>
              <a:t>If participates ask for instructions…</a:t>
            </a:r>
            <a:endParaRPr i="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i="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i="1" lang="en-US">
                <a:solidFill>
                  <a:schemeClr val="dk1"/>
                </a:solidFill>
                <a:latin typeface="Calibri"/>
                <a:ea typeface="Calibri"/>
                <a:cs typeface="Calibri"/>
                <a:sym typeface="Calibri"/>
              </a:rPr>
              <a:t>Live Chat: from your online account, select Need Help? in the bottom right corner, which will open a virtual assistant window, then follow prompts.</a:t>
            </a:r>
            <a:endParaRPr i="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i="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i="1" lang="en-US">
                <a:solidFill>
                  <a:schemeClr val="dk1"/>
                </a:solidFill>
                <a:latin typeface="Calibri"/>
                <a:ea typeface="Calibri"/>
                <a:cs typeface="Calibri"/>
                <a:sym typeface="Calibri"/>
              </a:rPr>
              <a:t>Submit a question from your online account,</a:t>
            </a:r>
            <a:endParaRPr i="1">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i="1" lang="en-US">
                <a:solidFill>
                  <a:schemeClr val="dk1"/>
                </a:solidFill>
                <a:latin typeface="Calibri"/>
                <a:ea typeface="Calibri"/>
                <a:cs typeface="Calibri"/>
                <a:sym typeface="Calibri"/>
              </a:rPr>
              <a:t>Select Contact Us</a:t>
            </a:r>
            <a:endParaRPr i="1">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i="1" lang="en-US">
                <a:solidFill>
                  <a:schemeClr val="dk1"/>
                </a:solidFill>
                <a:latin typeface="Calibri"/>
                <a:ea typeface="Calibri"/>
                <a:cs typeface="Calibri"/>
                <a:sym typeface="Calibri"/>
              </a:rPr>
              <a:t>Under Quick Links, select Contact Us Form. </a:t>
            </a:r>
            <a:endParaRPr i="1">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i="1" lang="en-US">
                <a:solidFill>
                  <a:schemeClr val="dk1"/>
                </a:solidFill>
                <a:latin typeface="Calibri"/>
                <a:ea typeface="Calibri"/>
                <a:cs typeface="Calibri"/>
                <a:sym typeface="Calibri"/>
              </a:rPr>
              <a:t>Complete the form.</a:t>
            </a:r>
            <a:endParaRPr i="1">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i="1" lang="en-US">
                <a:solidFill>
                  <a:schemeClr val="dk1"/>
                </a:solidFill>
                <a:latin typeface="Calibri"/>
                <a:ea typeface="Calibri"/>
                <a:cs typeface="Calibri"/>
                <a:sym typeface="Calibri"/>
              </a:rPr>
              <a:t>A successful submission message will appear indicating that we'll be in touch.</a:t>
            </a:r>
            <a:endParaRPr i="1">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i="1" lang="en-US">
                <a:solidFill>
                  <a:schemeClr val="dk1"/>
                </a:solidFill>
                <a:latin typeface="Calibri"/>
                <a:ea typeface="Calibri"/>
                <a:cs typeface="Calibri"/>
                <a:sym typeface="Calibri"/>
              </a:rPr>
              <a:t>The employee/participant will receive an email response with additional details or resolution to their inquiry.</a:t>
            </a:r>
            <a:endParaRPr>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200"/>
              <a:buFont typeface="Calibri"/>
              <a:buNone/>
            </a:pPr>
            <a:r>
              <a:rPr i="1" lang="en-US">
                <a:solidFill>
                  <a:schemeClr val="dk1"/>
                </a:solidFill>
                <a:latin typeface="Calibri"/>
                <a:ea typeface="Calibri"/>
                <a:cs typeface="Calibri"/>
                <a:sym typeface="Calibri"/>
              </a:rPr>
              <a:t>Form URL: </a:t>
            </a:r>
            <a:r>
              <a:rPr i="1" lang="en-US" u="sng">
                <a:solidFill>
                  <a:schemeClr val="hlink"/>
                </a:solidFill>
                <a:latin typeface="Calibri"/>
                <a:ea typeface="Calibri"/>
                <a:cs typeface="Calibri"/>
                <a:sym typeface="Calibri"/>
                <a:hlinkClick r:id="rId2"/>
              </a:rPr>
              <a:t>https://wexhealthinc.my.site.com/aptia/s/MMX</a:t>
            </a:r>
            <a:r>
              <a:rPr i="1" lang="en-US">
                <a:solidFill>
                  <a:schemeClr val="dk1"/>
                </a:solidFill>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i="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7faa73324a_1_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g27faa73324a_1_4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7faa73324a_0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Thank you for joining us today to cover your company’s sponsored Commuter plan.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200"/>
              <a:buNone/>
            </a:pPr>
            <a:r>
              <a:t/>
            </a:r>
            <a:endParaRPr>
              <a:solidFill>
                <a:schemeClr val="dk1"/>
              </a:solidFill>
            </a:endParaRPr>
          </a:p>
        </p:txBody>
      </p:sp>
      <p:sp>
        <p:nvSpPr>
          <p:cNvPr id="94" name="Google Shape;94;g27faa73324a_0_2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faa73324a_0_4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27faa73324a_0_4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Why should you choose commuter benefits?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Commuter benefits allow you to put money from your paycheck aside each month, before taxes are taken out, for qualified mass transit and parking expenses.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will experience fast savings, you can save 40% or more on your costs commuting to and from work.</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will also get hours back in your day, the average one way commute to work is nearly 30 minutes! By using public transit, you can use that time to read news, text friends or family, or simply get a start on your day.</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Studies have also shown that people who commute to and from work in a method other than a private vehicle are less stressed.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Enrolling in the commuter plan also makes an impact on the environment, doing your part to reduce traffic congestion and air pollution.</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7faa73324a_0_6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27faa73324a_0_6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What does the commuter plan cover?</a:t>
            </a:r>
            <a:br>
              <a:rPr b="1"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Commuter funds can be used on a variety of transportation and parking expenses that allow you to travel to and from work.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Eligible modes of transportation include but aren’t limited to:</a:t>
            </a:r>
            <a:endParaRPr>
              <a:solidFill>
                <a:schemeClr val="dk1"/>
              </a:solidFill>
            </a:endParaRPr>
          </a:p>
          <a:p>
            <a:pPr indent="-171450" lvl="0" marL="171450" rtl="0" algn="l">
              <a:lnSpc>
                <a:spcPct val="100000"/>
              </a:lnSpc>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Train</a:t>
            </a:r>
            <a:endParaRPr>
              <a:solidFill>
                <a:schemeClr val="dk1"/>
              </a:solidFill>
            </a:endParaRPr>
          </a:p>
          <a:p>
            <a:pPr indent="-171450" lvl="0" marL="171450" rtl="0" algn="l">
              <a:lnSpc>
                <a:spcPct val="100000"/>
              </a:lnSpc>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Bus</a:t>
            </a:r>
            <a:endParaRPr>
              <a:solidFill>
                <a:schemeClr val="dk1"/>
              </a:solidFill>
            </a:endParaRPr>
          </a:p>
          <a:p>
            <a:pPr indent="-171450" lvl="0" marL="171450" rtl="0" algn="l">
              <a:lnSpc>
                <a:spcPct val="100000"/>
              </a:lnSpc>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Subway</a:t>
            </a:r>
            <a:endParaRPr>
              <a:solidFill>
                <a:schemeClr val="dk1"/>
              </a:solidFill>
            </a:endParaRPr>
          </a:p>
          <a:p>
            <a:pPr indent="-171450" lvl="0" marL="171450" rtl="0" algn="l">
              <a:lnSpc>
                <a:spcPct val="100000"/>
              </a:lnSpc>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Ferry</a:t>
            </a:r>
            <a:endParaRPr>
              <a:solidFill>
                <a:schemeClr val="dk1"/>
              </a:solidFill>
            </a:endParaRPr>
          </a:p>
          <a:p>
            <a:pPr indent="-171450" lvl="0" marL="171450" rtl="0" algn="l">
              <a:lnSpc>
                <a:spcPct val="100000"/>
              </a:lnSpc>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Vanpool (must seat at least 6 adults)</a:t>
            </a:r>
            <a:endParaRPr>
              <a:solidFill>
                <a:schemeClr val="dk1"/>
              </a:solidFill>
            </a:endParaRPr>
          </a:p>
          <a:p>
            <a:pPr indent="-171450" lvl="0" marL="171450" rtl="0" algn="l">
              <a:lnSpc>
                <a:spcPct val="100000"/>
              </a:lnSpc>
              <a:spcBef>
                <a:spcPts val="0"/>
              </a:spcBef>
              <a:spcAft>
                <a:spcPts val="0"/>
              </a:spcAft>
              <a:buClr>
                <a:schemeClr val="dk1"/>
              </a:buClr>
              <a:buSzPts val="1200"/>
              <a:buChar char="•"/>
            </a:pPr>
            <a:r>
              <a:rPr lang="en-US" sz="1200">
                <a:solidFill>
                  <a:schemeClr val="dk1"/>
                </a:solidFill>
                <a:latin typeface="Calibri"/>
                <a:ea typeface="Calibri"/>
                <a:cs typeface="Calibri"/>
                <a:sym typeface="Calibri"/>
              </a:rPr>
              <a:t>Parking or parking meter near your place of employment</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faa73324a_1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27faa73324a_1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IRS sets the maximum dollar amount you can elect and contribute to the commuter and parking plan.</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2025 limit is $325 per month for both transit and parking.</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recommend reviewing how much you spend on eligible expenses every year to determine how much to elect.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br>
              <a:rPr lang="en-US" sz="1200">
                <a:solidFill>
                  <a:schemeClr val="dk1"/>
                </a:solidFill>
                <a:latin typeface="Calibri"/>
                <a:ea typeface="Calibri"/>
                <a:cs typeface="Calibri"/>
                <a:sym typeface="Calibri"/>
              </a:rPr>
            </a:br>
            <a:br>
              <a:rPr lang="en-US" sz="1200">
                <a:solidFill>
                  <a:schemeClr val="dk1"/>
                </a:solidFill>
                <a:latin typeface="Calibri"/>
                <a:ea typeface="Calibri"/>
                <a:cs typeface="Calibri"/>
                <a:sym typeface="Calibri"/>
              </a:rPr>
            </a:b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0" lvl="0" marL="15875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faa73324a_1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Now let’s talk about smart commute.</a:t>
            </a:r>
            <a:endParaRPr>
              <a:solidFill>
                <a:schemeClr val="dk1"/>
              </a:solidFill>
            </a:endParaRPr>
          </a:p>
          <a:p>
            <a:pPr indent="0" lvl="0" marL="0" rtl="0" algn="l">
              <a:lnSpc>
                <a:spcPct val="100000"/>
              </a:lnSpc>
              <a:spcBef>
                <a:spcPts val="0"/>
              </a:spcBef>
              <a:spcAft>
                <a:spcPts val="0"/>
              </a:spcAft>
              <a:buSzPts val="1200"/>
              <a:buNone/>
            </a:pPr>
            <a:r>
              <a:t/>
            </a:r>
            <a:endParaRPr>
              <a:solidFill>
                <a:schemeClr val="dk1"/>
              </a:solidFill>
            </a:endParaRPr>
          </a:p>
        </p:txBody>
      </p:sp>
      <p:sp>
        <p:nvSpPr>
          <p:cNvPr id="191" name="Google Shape;191;g27faa73324a_1_2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faa73324a_1_7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7faa73324a_1_7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Those eligible for Smart commute can load commuter funds onto transit cards through a commuter page in their online account each month. It’s easy! Just click the “Place Commuter Order” button to access Smart commute, click the “New Order” button and follow a few simple steps.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Smart commute orders must be placed by 11:59 p.m. Eastern time on the 10</a:t>
            </a:r>
            <a:r>
              <a:rPr baseline="30000" lang="en-US" sz="12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 of the month prior to the balance being used for commuter funds to be accessible on your transit cards. If this deadline isn’t met, funds won’t be loaded onto transit cards.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7faa73324a_1_1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27faa73324a_1_1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You can access your commuter funds by using your benefits card or by filing a claim for reimbursement through your mobile app.</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7faa73324a_1_9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27faa73324a_1_9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100" u="none" cap="none" strike="noStrike">
                <a:solidFill>
                  <a:srgbClr val="000000"/>
                </a:solidFill>
                <a:latin typeface="Calibri"/>
                <a:ea typeface="Calibri"/>
                <a:cs typeface="Calibri"/>
                <a:sym typeface="Calibri"/>
              </a:rPr>
              <a:t>The Accounts by </a:t>
            </a:r>
            <a:r>
              <a:rPr lang="en-US">
                <a:latin typeface="Calibri"/>
                <a:ea typeface="Calibri"/>
                <a:cs typeface="Calibri"/>
                <a:sym typeface="Calibri"/>
              </a:rPr>
              <a:t>Aptia365</a:t>
            </a:r>
            <a:r>
              <a:rPr lang="en-US" sz="1100">
                <a:latin typeface="Calibri"/>
                <a:ea typeface="Calibri"/>
                <a:cs typeface="Calibri"/>
                <a:sym typeface="Calibri"/>
              </a:rPr>
              <a:t> Mobile App</a:t>
            </a:r>
            <a:r>
              <a:rPr b="0" i="0" lang="en-US" sz="1100" u="none" cap="none" strike="noStrike">
                <a:solidFill>
                  <a:srgbClr val="000000"/>
                </a:solidFill>
                <a:latin typeface="Calibri"/>
                <a:ea typeface="Calibri"/>
                <a:cs typeface="Calibri"/>
                <a:sym typeface="Calibri"/>
              </a:rPr>
              <a:t> provides you with quick easy access to your online account. After logging in the first time, you can set up fingerprint access right from your phone. </a:t>
            </a:r>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100" u="none" cap="none" strike="noStrike">
                <a:solidFill>
                  <a:srgbClr val="000000"/>
                </a:solidFill>
                <a:latin typeface="Calibri"/>
                <a:ea typeface="Calibri"/>
                <a:cs typeface="Calibri"/>
                <a:sym typeface="Calibri"/>
              </a:rPr>
              <a:t>Other great features include: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100" u="none" cap="none" strike="noStrike">
                <a:solidFill>
                  <a:srgbClr val="000000"/>
                </a:solidFill>
                <a:latin typeface="Calibri"/>
                <a:ea typeface="Calibri"/>
                <a:cs typeface="Calibri"/>
                <a:sym typeface="Calibri"/>
              </a:rPr>
              <a:t>Take a photo of your explanation of benefits or itemized receipt in order to submit documentation for any outstanding claims. This saves a ton of time since you don’t have to scan an email receipt and upload it manually.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100" u="none" cap="none" strike="noStrike">
                <a:solidFill>
                  <a:srgbClr val="000000"/>
                </a:solidFill>
                <a:latin typeface="Calibri"/>
                <a:ea typeface="Calibri"/>
                <a:cs typeface="Calibri"/>
                <a:sym typeface="Calibri"/>
              </a:rPr>
              <a:t>Easily check your account balance while standing in line at the store, making it easy to decide if </a:t>
            </a:r>
            <a:r>
              <a:rPr lang="en-US" sz="1100">
                <a:latin typeface="Calibri"/>
                <a:ea typeface="Calibri"/>
                <a:cs typeface="Calibri"/>
                <a:sym typeface="Calibri"/>
              </a:rPr>
              <a:t>you</a:t>
            </a:r>
            <a:r>
              <a:rPr b="0" i="0" lang="en-US" sz="1100" u="none" cap="none" strike="noStrike">
                <a:solidFill>
                  <a:srgbClr val="000000"/>
                </a:solidFill>
                <a:latin typeface="Calibri"/>
                <a:ea typeface="Calibri"/>
                <a:cs typeface="Calibri"/>
                <a:sym typeface="Calibri"/>
              </a:rPr>
              <a:t> want to use </a:t>
            </a:r>
            <a:r>
              <a:rPr lang="en-US" sz="1100">
                <a:latin typeface="Calibri"/>
                <a:ea typeface="Calibri"/>
                <a:cs typeface="Calibri"/>
                <a:sym typeface="Calibri"/>
              </a:rPr>
              <a:t>your</a:t>
            </a:r>
            <a:r>
              <a:rPr b="0" i="0" lang="en-US" sz="1100" u="none" cap="none" strike="noStrike">
                <a:solidFill>
                  <a:srgbClr val="000000"/>
                </a:solidFill>
                <a:latin typeface="Calibri"/>
                <a:ea typeface="Calibri"/>
                <a:cs typeface="Calibri"/>
                <a:sym typeface="Calibri"/>
              </a:rPr>
              <a:t> FSA dollars to cover a purchase.</a:t>
            </a:r>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 name="Shape 11"/>
        <p:cNvGrpSpPr/>
        <p:nvPr/>
      </p:nvGrpSpPr>
      <p:grpSpPr>
        <a:xfrm>
          <a:off x="0" y="0"/>
          <a:ext cx="0" cy="0"/>
          <a:chOff x="0" y="0"/>
          <a:chExt cx="0" cy="0"/>
        </a:xfrm>
      </p:grpSpPr>
      <p:sp>
        <p:nvSpPr>
          <p:cNvPr id="12" name="Google Shape;12;g27faa73324a_1_10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g27faa73324a_1_10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g27faa73324a_1_10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g27faa73324a_1_10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g27faa73324a_1_11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27faa73324a_1_113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g27faa73324a_1_11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27faa73324a_1_11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27faa73324a_1_11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g27faa73324a_1_1140"/>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27faa73324a_1_114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g27faa73324a_1_11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27faa73324a_1_11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27faa73324a_1_11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g27faa73324a_1_1146"/>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82" name="Google Shape;82;g27faa73324a_1_1146"/>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g27faa73324a_1_1146"/>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g27faa73324a_1_108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27faa73324a_1_10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g27faa73324a_1_10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27faa73324a_1_10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g27faa73324a_1_108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g27faa73324a_1_108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g27faa73324a_1_10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27faa73324a_1_108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g27faa73324a_1_109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27faa73324a_1_109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g27faa73324a_1_109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g27faa73324a_1_109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27faa73324a_1_109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g27faa73324a_1_1098"/>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27faa73324a_1_1098"/>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g27faa73324a_1_109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g27faa73324a_1_109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27faa73324a_1_109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g27faa73324a_1_110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27faa73324a_1_110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g27faa73324a_1_110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g27faa73324a_1_110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27faa73324a_1_110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g27faa73324a_1_110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g27faa73324a_1_1111"/>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g27faa73324a_1_111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g27faa73324a_1_1111"/>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g27faa73324a_1_111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g27faa73324a_1_111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g27faa73324a_1_11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27faa73324a_1_11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27faa73324a_1_11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g27faa73324a_1_112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27faa73324a_1_1120"/>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g27faa73324a_1_1120"/>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g27faa73324a_1_11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27faa73324a_1_11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27faa73324a_1_11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g27faa73324a_1_112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27faa73324a_1_1127"/>
          <p:cNvSpPr/>
          <p:nvPr>
            <p:ph idx="2" type="pic"/>
          </p:nvPr>
        </p:nvSpPr>
        <p:spPr>
          <a:xfrm>
            <a:off x="5183188" y="987425"/>
            <a:ext cx="6172200" cy="4873500"/>
          </a:xfrm>
          <a:prstGeom prst="rect">
            <a:avLst/>
          </a:prstGeom>
          <a:noFill/>
          <a:ln>
            <a:noFill/>
          </a:ln>
        </p:spPr>
      </p:sp>
      <p:sp>
        <p:nvSpPr>
          <p:cNvPr id="64" name="Google Shape;64;g27faa73324a_1_112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g27faa73324a_1_11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27faa73324a_1_11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27faa73324a_1_11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7faa73324a_1_10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27faa73324a_1_10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g27faa73324a_1_107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 name="Google Shape;9;g27faa73324a_1_10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g27faa73324a_1_10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g27faa73324a_0_91"/>
          <p:cNvPicPr preferRelativeResize="0"/>
          <p:nvPr/>
        </p:nvPicPr>
        <p:blipFill rotWithShape="1">
          <a:blip r:embed="rId3">
            <a:alphaModFix/>
          </a:blip>
          <a:srcRect b="0" l="0" r="0" t="0"/>
          <a:stretch/>
        </p:blipFill>
        <p:spPr>
          <a:xfrm>
            <a:off x="0" y="0"/>
            <a:ext cx="12187531" cy="5069150"/>
          </a:xfrm>
          <a:prstGeom prst="rect">
            <a:avLst/>
          </a:prstGeom>
          <a:noFill/>
          <a:ln>
            <a:noFill/>
          </a:ln>
        </p:spPr>
      </p:pic>
      <p:sp>
        <p:nvSpPr>
          <p:cNvPr id="89" name="Google Shape;89;g27faa73324a_0_91"/>
          <p:cNvSpPr/>
          <p:nvPr/>
        </p:nvSpPr>
        <p:spPr>
          <a:xfrm>
            <a:off x="0" y="0"/>
            <a:ext cx="12192000" cy="5069100"/>
          </a:xfrm>
          <a:prstGeom prst="rect">
            <a:avLst/>
          </a:prstGeom>
          <a:solidFill>
            <a:schemeClr val="dk1">
              <a:alpha val="6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 name="Google Shape;90;g27faa73324a_0_91"/>
          <p:cNvSpPr txBox="1"/>
          <p:nvPr/>
        </p:nvSpPr>
        <p:spPr>
          <a:xfrm>
            <a:off x="1912650" y="2587617"/>
            <a:ext cx="83667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Arial"/>
                <a:ea typeface="Arial"/>
                <a:cs typeface="Arial"/>
                <a:sym typeface="Arial"/>
              </a:rPr>
              <a:t>Client Name</a:t>
            </a:r>
            <a:endParaRPr b="1" i="0" sz="1400" u="none" cap="none" strike="noStrike">
              <a:solidFill>
                <a:srgbClr val="000000"/>
              </a:solidFill>
              <a:latin typeface="Arial"/>
              <a:ea typeface="Arial"/>
              <a:cs typeface="Arial"/>
              <a:sym typeface="Arial"/>
            </a:endParaRPr>
          </a:p>
        </p:txBody>
      </p:sp>
      <p:pic>
        <p:nvPicPr>
          <p:cNvPr id="91" name="Google Shape;91;g27faa73324a_0_91"/>
          <p:cNvPicPr preferRelativeResize="0"/>
          <p:nvPr/>
        </p:nvPicPr>
        <p:blipFill rotWithShape="1">
          <a:blip r:embed="rId4">
            <a:alphaModFix/>
          </a:blip>
          <a:srcRect b="0" l="0" r="0" t="0"/>
          <a:stretch/>
        </p:blipFill>
        <p:spPr>
          <a:xfrm>
            <a:off x="8820108" y="5434635"/>
            <a:ext cx="2997996" cy="9887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070214818b_0_0"/>
          <p:cNvSpPr txBox="1"/>
          <p:nvPr>
            <p:ph type="title"/>
          </p:nvPr>
        </p:nvSpPr>
        <p:spPr>
          <a:xfrm>
            <a:off x="838200" y="260477"/>
            <a:ext cx="10515600" cy="72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b="1" lang="en-US" sz="3600">
                <a:solidFill>
                  <a:schemeClr val="dk1"/>
                </a:solidFill>
                <a:latin typeface="Arial"/>
                <a:ea typeface="Arial"/>
                <a:cs typeface="Arial"/>
                <a:sym typeface="Arial"/>
              </a:rPr>
              <a:t>Contact Participant Services</a:t>
            </a:r>
            <a:endParaRPr b="1" sz="3600">
              <a:solidFill>
                <a:schemeClr val="dk1"/>
              </a:solidFill>
              <a:latin typeface="Arial"/>
              <a:ea typeface="Arial"/>
              <a:cs typeface="Arial"/>
              <a:sym typeface="Arial"/>
            </a:endParaRPr>
          </a:p>
        </p:txBody>
      </p:sp>
      <p:grpSp>
        <p:nvGrpSpPr>
          <p:cNvPr id="341" name="Google Shape;341;g3070214818b_0_0"/>
          <p:cNvGrpSpPr/>
          <p:nvPr/>
        </p:nvGrpSpPr>
        <p:grpSpPr>
          <a:xfrm>
            <a:off x="0" y="5948039"/>
            <a:ext cx="12192000" cy="909900"/>
            <a:chOff x="0" y="5948039"/>
            <a:chExt cx="12192000" cy="909900"/>
          </a:xfrm>
        </p:grpSpPr>
        <p:sp>
          <p:nvSpPr>
            <p:cNvPr id="342" name="Google Shape;342;g3070214818b_0_0"/>
            <p:cNvSpPr/>
            <p:nvPr/>
          </p:nvSpPr>
          <p:spPr>
            <a:xfrm>
              <a:off x="0" y="5948039"/>
              <a:ext cx="12192000" cy="90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343" name="Google Shape;343;g3070214818b_0_0"/>
            <p:cNvPicPr preferRelativeResize="0"/>
            <p:nvPr/>
          </p:nvPicPr>
          <p:blipFill rotWithShape="1">
            <a:blip r:embed="rId3">
              <a:alphaModFix/>
            </a:blip>
            <a:srcRect b="0" l="0" r="0" t="0"/>
            <a:stretch/>
          </p:blipFill>
          <p:spPr>
            <a:xfrm>
              <a:off x="9880477" y="6021512"/>
              <a:ext cx="2024479" cy="763014"/>
            </a:xfrm>
            <a:prstGeom prst="rect">
              <a:avLst/>
            </a:prstGeom>
            <a:noFill/>
            <a:ln>
              <a:noFill/>
            </a:ln>
          </p:spPr>
        </p:pic>
      </p:grpSp>
      <p:sp>
        <p:nvSpPr>
          <p:cNvPr id="344" name="Google Shape;344;g3070214818b_0_0"/>
          <p:cNvSpPr/>
          <p:nvPr/>
        </p:nvSpPr>
        <p:spPr>
          <a:xfrm>
            <a:off x="0" y="969579"/>
            <a:ext cx="12192000" cy="98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5" name="Google Shape;345;g3070214818b_0_0"/>
          <p:cNvSpPr/>
          <p:nvPr/>
        </p:nvSpPr>
        <p:spPr>
          <a:xfrm>
            <a:off x="5261554" y="1657676"/>
            <a:ext cx="1155300" cy="11553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6" name="Google Shape;346;g3070214818b_0_0"/>
          <p:cNvSpPr/>
          <p:nvPr/>
        </p:nvSpPr>
        <p:spPr>
          <a:xfrm>
            <a:off x="5303327" y="4293939"/>
            <a:ext cx="1155300" cy="11553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7" name="Google Shape;347;g3070214818b_0_0"/>
          <p:cNvSpPr txBox="1"/>
          <p:nvPr/>
        </p:nvSpPr>
        <p:spPr>
          <a:xfrm>
            <a:off x="6731075" y="2072425"/>
            <a:ext cx="2771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baseline="30000" i="0" lang="en-US" sz="3200" u="none" cap="none" strike="noStrike">
                <a:solidFill>
                  <a:schemeClr val="dk1"/>
                </a:solidFill>
                <a:latin typeface="Arial"/>
                <a:ea typeface="Arial"/>
                <a:cs typeface="Arial"/>
                <a:sym typeface="Arial"/>
              </a:rPr>
              <a:t>Live Chat</a:t>
            </a:r>
            <a:endParaRPr b="1" baseline="30000" i="0" sz="3200" u="none" cap="none" strike="noStrike">
              <a:solidFill>
                <a:schemeClr val="dk1"/>
              </a:solidFill>
              <a:latin typeface="Arial"/>
              <a:ea typeface="Arial"/>
              <a:cs typeface="Arial"/>
              <a:sym typeface="Arial"/>
            </a:endParaRPr>
          </a:p>
        </p:txBody>
      </p:sp>
      <p:sp>
        <p:nvSpPr>
          <p:cNvPr id="348" name="Google Shape;348;g3070214818b_0_0"/>
          <p:cNvSpPr txBox="1"/>
          <p:nvPr/>
        </p:nvSpPr>
        <p:spPr>
          <a:xfrm>
            <a:off x="6731071" y="4540613"/>
            <a:ext cx="2771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baseline="30000" i="0" lang="en-US" sz="3200" u="none" cap="none" strike="noStrike">
                <a:solidFill>
                  <a:schemeClr val="dk1"/>
                </a:solidFill>
                <a:latin typeface="Arial"/>
                <a:ea typeface="Arial"/>
                <a:cs typeface="Arial"/>
                <a:sym typeface="Arial"/>
              </a:rPr>
              <a:t>Phone</a:t>
            </a:r>
            <a:endParaRPr b="1" baseline="30000" i="0" sz="3200" u="none" cap="none" strike="noStrike">
              <a:solidFill>
                <a:schemeClr val="dk1"/>
              </a:solidFill>
              <a:latin typeface="Arial"/>
              <a:ea typeface="Arial"/>
              <a:cs typeface="Arial"/>
              <a:sym typeface="Arial"/>
            </a:endParaRPr>
          </a:p>
        </p:txBody>
      </p:sp>
      <p:sp>
        <p:nvSpPr>
          <p:cNvPr id="349" name="Google Shape;349;g3070214818b_0_0"/>
          <p:cNvSpPr txBox="1"/>
          <p:nvPr/>
        </p:nvSpPr>
        <p:spPr>
          <a:xfrm>
            <a:off x="1325466" y="2965348"/>
            <a:ext cx="34254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US" sz="2000" u="none" cap="none" strike="noStrike">
                <a:solidFill>
                  <a:schemeClr val="dk1"/>
                </a:solidFill>
                <a:latin typeface="Arial"/>
                <a:ea typeface="Arial"/>
                <a:cs typeface="Arial"/>
                <a:sym typeface="Arial"/>
              </a:rPr>
              <a:t>Our Participant Services team is available </a:t>
            </a:r>
            <a:r>
              <a:rPr b="1" i="0" lang="en-US" sz="2000" u="none" cap="none" strike="noStrike">
                <a:solidFill>
                  <a:schemeClr val="dk1"/>
                </a:solidFill>
                <a:latin typeface="Arial"/>
                <a:ea typeface="Arial"/>
                <a:cs typeface="Arial"/>
                <a:sym typeface="Arial"/>
              </a:rPr>
              <a:t>Monday through Friday, </a:t>
            </a:r>
            <a:r>
              <a:rPr b="0" i="0" lang="en-US" sz="2000" u="none" cap="none" strike="noStrike">
                <a:solidFill>
                  <a:schemeClr val="dk1"/>
                </a:solidFill>
                <a:latin typeface="Arial"/>
                <a:ea typeface="Arial"/>
                <a:cs typeface="Arial"/>
                <a:sym typeface="Arial"/>
              </a:rPr>
              <a:t>from 6 a.m. to 9 p.m. CST,  except holidays.</a:t>
            </a:r>
            <a:endParaRPr b="0" i="0" sz="1600" u="none" cap="none" strike="noStrike">
              <a:solidFill>
                <a:schemeClr val="dk1"/>
              </a:solidFill>
              <a:latin typeface="Arial"/>
              <a:ea typeface="Arial"/>
              <a:cs typeface="Arial"/>
              <a:sym typeface="Arial"/>
            </a:endParaRPr>
          </a:p>
        </p:txBody>
      </p:sp>
      <p:sp>
        <p:nvSpPr>
          <p:cNvPr id="350" name="Google Shape;350;g3070214818b_0_0"/>
          <p:cNvSpPr/>
          <p:nvPr/>
        </p:nvSpPr>
        <p:spPr>
          <a:xfrm>
            <a:off x="5261554" y="2962132"/>
            <a:ext cx="1155300" cy="11553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1" name="Google Shape;351;g3070214818b_0_0"/>
          <p:cNvSpPr txBox="1"/>
          <p:nvPr/>
        </p:nvSpPr>
        <p:spPr>
          <a:xfrm>
            <a:off x="6731085" y="3215374"/>
            <a:ext cx="2771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baseline="30000" lang="en-US" sz="3200">
                <a:solidFill>
                  <a:schemeClr val="dk1"/>
                </a:solidFill>
              </a:rPr>
              <a:t>Online Account</a:t>
            </a:r>
            <a:endParaRPr b="1" baseline="30000" i="0" sz="3200" u="none" cap="none" strike="noStrike">
              <a:solidFill>
                <a:schemeClr val="dk1"/>
              </a:solidFill>
              <a:latin typeface="Arial"/>
              <a:ea typeface="Arial"/>
              <a:cs typeface="Arial"/>
              <a:sym typeface="Arial"/>
            </a:endParaRPr>
          </a:p>
        </p:txBody>
      </p:sp>
      <p:sp>
        <p:nvSpPr>
          <p:cNvPr id="352" name="Google Shape;352;g3070214818b_0_0"/>
          <p:cNvSpPr txBox="1"/>
          <p:nvPr/>
        </p:nvSpPr>
        <p:spPr>
          <a:xfrm>
            <a:off x="6731073" y="3662175"/>
            <a:ext cx="4033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aseline="30000" lang="en-US" sz="2400">
                <a:solidFill>
                  <a:schemeClr val="dk1"/>
                </a:solidFill>
              </a:rPr>
              <a:t>Submit your questions via the Contact Us Form </a:t>
            </a:r>
            <a:endParaRPr b="0" baseline="30000" i="0" sz="2400" u="none" cap="none" strike="noStrike">
              <a:solidFill>
                <a:schemeClr val="dk1"/>
              </a:solidFill>
              <a:latin typeface="Arial"/>
              <a:ea typeface="Arial"/>
              <a:cs typeface="Arial"/>
              <a:sym typeface="Arial"/>
            </a:endParaRPr>
          </a:p>
        </p:txBody>
      </p:sp>
      <p:sp>
        <p:nvSpPr>
          <p:cNvPr id="353" name="Google Shape;353;g3070214818b_0_0"/>
          <p:cNvSpPr txBox="1"/>
          <p:nvPr/>
        </p:nvSpPr>
        <p:spPr>
          <a:xfrm>
            <a:off x="6731066" y="4987550"/>
            <a:ext cx="364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baseline="30000" i="0" lang="en-US" sz="2400" u="none" cap="none" strike="noStrike">
                <a:solidFill>
                  <a:schemeClr val="dk1"/>
                </a:solidFill>
                <a:latin typeface="Arial"/>
                <a:ea typeface="Arial"/>
                <a:cs typeface="Arial"/>
                <a:sym typeface="Arial"/>
              </a:rPr>
              <a:t>Toll-Free: 877-248-0510</a:t>
            </a:r>
            <a:endParaRPr b="0" baseline="30000" i="0" sz="2400" u="none" cap="none" strike="noStrike">
              <a:solidFill>
                <a:schemeClr val="dk1"/>
              </a:solidFill>
              <a:latin typeface="Arial"/>
              <a:ea typeface="Arial"/>
              <a:cs typeface="Arial"/>
              <a:sym typeface="Arial"/>
            </a:endParaRPr>
          </a:p>
        </p:txBody>
      </p:sp>
      <p:pic>
        <p:nvPicPr>
          <p:cNvPr id="354" name="Google Shape;354;g3070214818b_0_0"/>
          <p:cNvPicPr preferRelativeResize="0"/>
          <p:nvPr/>
        </p:nvPicPr>
        <p:blipFill rotWithShape="1">
          <a:blip r:embed="rId4">
            <a:alphaModFix/>
          </a:blip>
          <a:srcRect b="0" l="0" r="0" t="0"/>
          <a:stretch/>
        </p:blipFill>
        <p:spPr>
          <a:xfrm>
            <a:off x="5420953" y="1831536"/>
            <a:ext cx="836471" cy="807549"/>
          </a:xfrm>
          <a:prstGeom prst="rect">
            <a:avLst/>
          </a:prstGeom>
          <a:noFill/>
          <a:ln>
            <a:noFill/>
          </a:ln>
        </p:spPr>
      </p:pic>
      <p:pic>
        <p:nvPicPr>
          <p:cNvPr id="355" name="Google Shape;355;g3070214818b_0_0"/>
          <p:cNvPicPr preferRelativeResize="0"/>
          <p:nvPr/>
        </p:nvPicPr>
        <p:blipFill rotWithShape="1">
          <a:blip r:embed="rId5">
            <a:alphaModFix/>
          </a:blip>
          <a:srcRect b="0" l="0" r="0" t="0"/>
          <a:stretch/>
        </p:blipFill>
        <p:spPr>
          <a:xfrm>
            <a:off x="5419841" y="3105037"/>
            <a:ext cx="838696" cy="809774"/>
          </a:xfrm>
          <a:prstGeom prst="rect">
            <a:avLst/>
          </a:prstGeom>
          <a:noFill/>
          <a:ln>
            <a:noFill/>
          </a:ln>
        </p:spPr>
      </p:pic>
      <p:pic>
        <p:nvPicPr>
          <p:cNvPr id="356" name="Google Shape;356;g3070214818b_0_0"/>
          <p:cNvPicPr preferRelativeResize="0"/>
          <p:nvPr/>
        </p:nvPicPr>
        <p:blipFill rotWithShape="1">
          <a:blip r:embed="rId6">
            <a:alphaModFix/>
          </a:blip>
          <a:srcRect b="0" l="0" r="0" t="0"/>
          <a:stretch/>
        </p:blipFill>
        <p:spPr>
          <a:xfrm>
            <a:off x="5462727" y="4429344"/>
            <a:ext cx="836471" cy="807549"/>
          </a:xfrm>
          <a:prstGeom prst="rect">
            <a:avLst/>
          </a:prstGeom>
          <a:noFill/>
          <a:ln>
            <a:noFill/>
          </a:ln>
        </p:spPr>
      </p:pic>
      <p:sp>
        <p:nvSpPr>
          <p:cNvPr id="357" name="Google Shape;357;g3070214818b_0_0"/>
          <p:cNvSpPr/>
          <p:nvPr/>
        </p:nvSpPr>
        <p:spPr>
          <a:xfrm>
            <a:off x="5261554" y="2962132"/>
            <a:ext cx="1155300" cy="1155300"/>
          </a:xfrm>
          <a:prstGeom prst="ellipse">
            <a:avLst/>
          </a:prstGeom>
          <a:solidFill>
            <a:srgbClr val="FFB71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358" name="Google Shape;358;g3070214818b_0_0"/>
          <p:cNvGrpSpPr/>
          <p:nvPr/>
        </p:nvGrpSpPr>
        <p:grpSpPr>
          <a:xfrm>
            <a:off x="5471785" y="3303358"/>
            <a:ext cx="734805" cy="461699"/>
            <a:chOff x="627575" y="1056975"/>
            <a:chExt cx="116425" cy="82125"/>
          </a:xfrm>
        </p:grpSpPr>
        <p:sp>
          <p:nvSpPr>
            <p:cNvPr id="359" name="Google Shape;359;g3070214818b_0_0"/>
            <p:cNvSpPr/>
            <p:nvPr/>
          </p:nvSpPr>
          <p:spPr>
            <a:xfrm>
              <a:off x="627575" y="1121900"/>
              <a:ext cx="116425" cy="17200"/>
            </a:xfrm>
            <a:custGeom>
              <a:rect b="b" l="l" r="r" t="t"/>
              <a:pathLst>
                <a:path extrusionOk="0" h="688" w="4657">
                  <a:moveTo>
                    <a:pt x="4456" y="201"/>
                  </a:moveTo>
                  <a:lnTo>
                    <a:pt x="4456" y="486"/>
                  </a:lnTo>
                  <a:lnTo>
                    <a:pt x="201" y="486"/>
                  </a:lnTo>
                  <a:lnTo>
                    <a:pt x="201" y="201"/>
                  </a:lnTo>
                  <a:close/>
                  <a:moveTo>
                    <a:pt x="101" y="0"/>
                  </a:moveTo>
                  <a:lnTo>
                    <a:pt x="50" y="17"/>
                  </a:lnTo>
                  <a:lnTo>
                    <a:pt x="17" y="34"/>
                  </a:lnTo>
                  <a:lnTo>
                    <a:pt x="0" y="67"/>
                  </a:lnTo>
                  <a:lnTo>
                    <a:pt x="0" y="101"/>
                  </a:lnTo>
                  <a:lnTo>
                    <a:pt x="0" y="587"/>
                  </a:lnTo>
                  <a:lnTo>
                    <a:pt x="0" y="620"/>
                  </a:lnTo>
                  <a:lnTo>
                    <a:pt x="17" y="654"/>
                  </a:lnTo>
                  <a:lnTo>
                    <a:pt x="50" y="670"/>
                  </a:lnTo>
                  <a:lnTo>
                    <a:pt x="101" y="687"/>
                  </a:lnTo>
                  <a:lnTo>
                    <a:pt x="4556" y="687"/>
                  </a:lnTo>
                  <a:lnTo>
                    <a:pt x="4607" y="670"/>
                  </a:lnTo>
                  <a:lnTo>
                    <a:pt x="4640" y="654"/>
                  </a:lnTo>
                  <a:lnTo>
                    <a:pt x="4657" y="620"/>
                  </a:lnTo>
                  <a:lnTo>
                    <a:pt x="4657" y="587"/>
                  </a:lnTo>
                  <a:lnTo>
                    <a:pt x="4657" y="101"/>
                  </a:lnTo>
                  <a:lnTo>
                    <a:pt x="4657" y="67"/>
                  </a:lnTo>
                  <a:lnTo>
                    <a:pt x="4640" y="34"/>
                  </a:lnTo>
                  <a:lnTo>
                    <a:pt x="4607" y="17"/>
                  </a:lnTo>
                  <a:lnTo>
                    <a:pt x="455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3070214818b_0_0"/>
            <p:cNvSpPr/>
            <p:nvPr/>
          </p:nvSpPr>
          <p:spPr>
            <a:xfrm>
              <a:off x="635525" y="1056975"/>
              <a:ext cx="101375" cy="69975"/>
            </a:xfrm>
            <a:custGeom>
              <a:rect b="b" l="l" r="r" t="t"/>
              <a:pathLst>
                <a:path extrusionOk="0" h="2799" w="4055">
                  <a:moveTo>
                    <a:pt x="3853" y="202"/>
                  </a:moveTo>
                  <a:lnTo>
                    <a:pt x="3853" y="2597"/>
                  </a:lnTo>
                  <a:lnTo>
                    <a:pt x="201" y="2597"/>
                  </a:lnTo>
                  <a:lnTo>
                    <a:pt x="201" y="202"/>
                  </a:lnTo>
                  <a:close/>
                  <a:moveTo>
                    <a:pt x="101" y="1"/>
                  </a:moveTo>
                  <a:lnTo>
                    <a:pt x="51" y="18"/>
                  </a:lnTo>
                  <a:lnTo>
                    <a:pt x="17" y="34"/>
                  </a:lnTo>
                  <a:lnTo>
                    <a:pt x="0" y="68"/>
                  </a:lnTo>
                  <a:lnTo>
                    <a:pt x="0" y="101"/>
                  </a:lnTo>
                  <a:lnTo>
                    <a:pt x="0" y="2698"/>
                  </a:lnTo>
                  <a:lnTo>
                    <a:pt x="0" y="2748"/>
                  </a:lnTo>
                  <a:lnTo>
                    <a:pt x="17" y="2782"/>
                  </a:lnTo>
                  <a:lnTo>
                    <a:pt x="51" y="2798"/>
                  </a:lnTo>
                  <a:lnTo>
                    <a:pt x="3987" y="2798"/>
                  </a:lnTo>
                  <a:lnTo>
                    <a:pt x="4021" y="2782"/>
                  </a:lnTo>
                  <a:lnTo>
                    <a:pt x="4054" y="2748"/>
                  </a:lnTo>
                  <a:lnTo>
                    <a:pt x="4054" y="2698"/>
                  </a:lnTo>
                  <a:lnTo>
                    <a:pt x="4054" y="101"/>
                  </a:lnTo>
                  <a:lnTo>
                    <a:pt x="4054" y="68"/>
                  </a:lnTo>
                  <a:lnTo>
                    <a:pt x="4021" y="34"/>
                  </a:lnTo>
                  <a:lnTo>
                    <a:pt x="3987" y="18"/>
                  </a:lnTo>
                  <a:lnTo>
                    <a:pt x="395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3070214818b_0_0"/>
            <p:cNvSpPr/>
            <p:nvPr/>
          </p:nvSpPr>
          <p:spPr>
            <a:xfrm>
              <a:off x="652275" y="1074150"/>
              <a:ext cx="67450" cy="5050"/>
            </a:xfrm>
            <a:custGeom>
              <a:rect b="b" l="l" r="r" t="t"/>
              <a:pathLst>
                <a:path extrusionOk="0" h="202" w="2698">
                  <a:moveTo>
                    <a:pt x="101" y="1"/>
                  </a:moveTo>
                  <a:lnTo>
                    <a:pt x="51" y="17"/>
                  </a:lnTo>
                  <a:lnTo>
                    <a:pt x="17" y="34"/>
                  </a:lnTo>
                  <a:lnTo>
                    <a:pt x="0" y="68"/>
                  </a:lnTo>
                  <a:lnTo>
                    <a:pt x="0" y="101"/>
                  </a:lnTo>
                  <a:lnTo>
                    <a:pt x="0" y="135"/>
                  </a:lnTo>
                  <a:lnTo>
                    <a:pt x="17" y="168"/>
                  </a:lnTo>
                  <a:lnTo>
                    <a:pt x="51" y="202"/>
                  </a:lnTo>
                  <a:lnTo>
                    <a:pt x="2630" y="202"/>
                  </a:lnTo>
                  <a:lnTo>
                    <a:pt x="2664" y="168"/>
                  </a:lnTo>
                  <a:lnTo>
                    <a:pt x="2681" y="135"/>
                  </a:lnTo>
                  <a:lnTo>
                    <a:pt x="2697" y="101"/>
                  </a:lnTo>
                  <a:lnTo>
                    <a:pt x="2681" y="68"/>
                  </a:lnTo>
                  <a:lnTo>
                    <a:pt x="2664" y="34"/>
                  </a:lnTo>
                  <a:lnTo>
                    <a:pt x="2630" y="17"/>
                  </a:lnTo>
                  <a:lnTo>
                    <a:pt x="259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3070214818b_0_0"/>
            <p:cNvSpPr/>
            <p:nvPr/>
          </p:nvSpPr>
          <p:spPr>
            <a:xfrm>
              <a:off x="652275" y="1090900"/>
              <a:ext cx="67450" cy="5050"/>
            </a:xfrm>
            <a:custGeom>
              <a:rect b="b" l="l" r="r" t="t"/>
              <a:pathLst>
                <a:path extrusionOk="0" h="202" w="2698">
                  <a:moveTo>
                    <a:pt x="51" y="1"/>
                  </a:moveTo>
                  <a:lnTo>
                    <a:pt x="17" y="18"/>
                  </a:lnTo>
                  <a:lnTo>
                    <a:pt x="0" y="51"/>
                  </a:lnTo>
                  <a:lnTo>
                    <a:pt x="0" y="101"/>
                  </a:lnTo>
                  <a:lnTo>
                    <a:pt x="0" y="135"/>
                  </a:lnTo>
                  <a:lnTo>
                    <a:pt x="17" y="168"/>
                  </a:lnTo>
                  <a:lnTo>
                    <a:pt x="51" y="185"/>
                  </a:lnTo>
                  <a:lnTo>
                    <a:pt x="101" y="202"/>
                  </a:lnTo>
                  <a:lnTo>
                    <a:pt x="2597" y="202"/>
                  </a:lnTo>
                  <a:lnTo>
                    <a:pt x="2630" y="185"/>
                  </a:lnTo>
                  <a:lnTo>
                    <a:pt x="2664" y="168"/>
                  </a:lnTo>
                  <a:lnTo>
                    <a:pt x="2681" y="135"/>
                  </a:lnTo>
                  <a:lnTo>
                    <a:pt x="2697" y="101"/>
                  </a:lnTo>
                  <a:lnTo>
                    <a:pt x="2681" y="51"/>
                  </a:lnTo>
                  <a:lnTo>
                    <a:pt x="2664" y="18"/>
                  </a:lnTo>
                  <a:lnTo>
                    <a:pt x="263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3070214818b_0_0"/>
            <p:cNvSpPr/>
            <p:nvPr/>
          </p:nvSpPr>
          <p:spPr>
            <a:xfrm>
              <a:off x="652275" y="1107650"/>
              <a:ext cx="67450" cy="5050"/>
            </a:xfrm>
            <a:custGeom>
              <a:rect b="b" l="l" r="r" t="t"/>
              <a:pathLst>
                <a:path extrusionOk="0" h="202" w="2698">
                  <a:moveTo>
                    <a:pt x="101" y="1"/>
                  </a:moveTo>
                  <a:lnTo>
                    <a:pt x="51" y="18"/>
                  </a:lnTo>
                  <a:lnTo>
                    <a:pt x="17" y="34"/>
                  </a:lnTo>
                  <a:lnTo>
                    <a:pt x="0" y="68"/>
                  </a:lnTo>
                  <a:lnTo>
                    <a:pt x="0" y="101"/>
                  </a:lnTo>
                  <a:lnTo>
                    <a:pt x="0" y="152"/>
                  </a:lnTo>
                  <a:lnTo>
                    <a:pt x="17" y="185"/>
                  </a:lnTo>
                  <a:lnTo>
                    <a:pt x="51" y="202"/>
                  </a:lnTo>
                  <a:lnTo>
                    <a:pt x="2630" y="202"/>
                  </a:lnTo>
                  <a:lnTo>
                    <a:pt x="2664" y="185"/>
                  </a:lnTo>
                  <a:lnTo>
                    <a:pt x="2681" y="152"/>
                  </a:lnTo>
                  <a:lnTo>
                    <a:pt x="2697" y="101"/>
                  </a:lnTo>
                  <a:lnTo>
                    <a:pt x="2681" y="68"/>
                  </a:lnTo>
                  <a:lnTo>
                    <a:pt x="2664" y="34"/>
                  </a:lnTo>
                  <a:lnTo>
                    <a:pt x="2630" y="18"/>
                  </a:lnTo>
                  <a:lnTo>
                    <a:pt x="259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g27faa73324a_1_456"/>
          <p:cNvPicPr preferRelativeResize="0"/>
          <p:nvPr/>
        </p:nvPicPr>
        <p:blipFill rotWithShape="1">
          <a:blip r:embed="rId3">
            <a:alphaModFix/>
          </a:blip>
          <a:srcRect b="33701" l="0" r="0" t="3958"/>
          <a:stretch/>
        </p:blipFill>
        <p:spPr>
          <a:xfrm>
            <a:off x="0" y="0"/>
            <a:ext cx="12192000" cy="5069151"/>
          </a:xfrm>
          <a:prstGeom prst="rect">
            <a:avLst/>
          </a:prstGeom>
          <a:noFill/>
          <a:ln>
            <a:noFill/>
          </a:ln>
        </p:spPr>
      </p:pic>
      <p:sp>
        <p:nvSpPr>
          <p:cNvPr id="369" name="Google Shape;369;g27faa73324a_1_456"/>
          <p:cNvSpPr/>
          <p:nvPr/>
        </p:nvSpPr>
        <p:spPr>
          <a:xfrm>
            <a:off x="0" y="0"/>
            <a:ext cx="12192000" cy="5069100"/>
          </a:xfrm>
          <a:prstGeom prst="rect">
            <a:avLst/>
          </a:prstGeom>
          <a:solidFill>
            <a:schemeClr val="dk1">
              <a:alpha val="6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0" name="Google Shape;370;g27faa73324a_1_456"/>
          <p:cNvSpPr txBox="1"/>
          <p:nvPr/>
        </p:nvSpPr>
        <p:spPr>
          <a:xfrm>
            <a:off x="1096220" y="5592420"/>
            <a:ext cx="8366700" cy="831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Arial"/>
                <a:ea typeface="Arial"/>
                <a:cs typeface="Arial"/>
                <a:sym typeface="Arial"/>
              </a:rPr>
              <a:t>Thank you</a:t>
            </a:r>
            <a:endParaRPr b="1" i="0" sz="1400" u="none" cap="none" strike="noStrike">
              <a:solidFill>
                <a:schemeClr val="dk1"/>
              </a:solidFill>
              <a:latin typeface="Arial"/>
              <a:ea typeface="Arial"/>
              <a:cs typeface="Arial"/>
              <a:sym typeface="Arial"/>
            </a:endParaRPr>
          </a:p>
        </p:txBody>
      </p:sp>
      <p:pic>
        <p:nvPicPr>
          <p:cNvPr id="371" name="Google Shape;371;g27faa73324a_1_456"/>
          <p:cNvPicPr preferRelativeResize="0"/>
          <p:nvPr/>
        </p:nvPicPr>
        <p:blipFill rotWithShape="1">
          <a:blip r:embed="rId4">
            <a:alphaModFix/>
          </a:blip>
          <a:srcRect b="0" l="0" r="0" t="0"/>
          <a:stretch/>
        </p:blipFill>
        <p:spPr>
          <a:xfrm>
            <a:off x="8820108" y="5434635"/>
            <a:ext cx="2997996" cy="9887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g27faa73324a_0_269"/>
          <p:cNvPicPr preferRelativeResize="0"/>
          <p:nvPr/>
        </p:nvPicPr>
        <p:blipFill rotWithShape="1">
          <a:blip r:embed="rId3">
            <a:alphaModFix/>
          </a:blip>
          <a:srcRect b="32649" l="0" r="0" t="4983"/>
          <a:stretch/>
        </p:blipFill>
        <p:spPr>
          <a:xfrm>
            <a:off x="0" y="0"/>
            <a:ext cx="12191999" cy="5069100"/>
          </a:xfrm>
          <a:prstGeom prst="rect">
            <a:avLst/>
          </a:prstGeom>
          <a:noFill/>
          <a:ln>
            <a:noFill/>
          </a:ln>
        </p:spPr>
      </p:pic>
      <p:sp>
        <p:nvSpPr>
          <p:cNvPr id="97" name="Google Shape;97;g27faa73324a_0_269"/>
          <p:cNvSpPr/>
          <p:nvPr/>
        </p:nvSpPr>
        <p:spPr>
          <a:xfrm>
            <a:off x="0" y="0"/>
            <a:ext cx="12192000" cy="5069100"/>
          </a:xfrm>
          <a:prstGeom prst="rect">
            <a:avLst/>
          </a:prstGeom>
          <a:solidFill>
            <a:schemeClr val="dk1">
              <a:alpha val="6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 name="Google Shape;98;g27faa73324a_0_269"/>
          <p:cNvSpPr txBox="1"/>
          <p:nvPr/>
        </p:nvSpPr>
        <p:spPr>
          <a:xfrm>
            <a:off x="518250" y="2705745"/>
            <a:ext cx="11155500" cy="769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400" u="none" cap="none" strike="noStrike">
                <a:solidFill>
                  <a:schemeClr val="accent1"/>
                </a:solidFill>
                <a:latin typeface="Arial"/>
                <a:ea typeface="Arial"/>
                <a:cs typeface="Arial"/>
                <a:sym typeface="Arial"/>
              </a:rPr>
              <a:t>Commuter</a:t>
            </a:r>
            <a:r>
              <a:rPr b="1" i="0" lang="en-US" sz="4400" u="none" cap="none" strike="noStrike">
                <a:solidFill>
                  <a:schemeClr val="lt1"/>
                </a:solidFill>
                <a:latin typeface="Arial"/>
                <a:ea typeface="Arial"/>
                <a:cs typeface="Arial"/>
                <a:sym typeface="Arial"/>
              </a:rPr>
              <a:t> </a:t>
            </a:r>
            <a:r>
              <a:rPr b="1" i="0" lang="en-US" sz="400" u="none" cap="none" strike="noStrike">
                <a:solidFill>
                  <a:schemeClr val="lt1"/>
                </a:solidFill>
                <a:latin typeface="Arial"/>
                <a:ea typeface="Arial"/>
                <a:cs typeface="Arial"/>
                <a:sym typeface="Arial"/>
              </a:rPr>
              <a:t> </a:t>
            </a:r>
            <a:r>
              <a:rPr b="1" i="0" lang="en-US" sz="4400" u="none" cap="none" strike="noStrike">
                <a:solidFill>
                  <a:schemeClr val="lt1"/>
                </a:solidFill>
                <a:latin typeface="Arial"/>
                <a:ea typeface="Arial"/>
                <a:cs typeface="Arial"/>
                <a:sym typeface="Arial"/>
              </a:rPr>
              <a:t>benefits</a:t>
            </a:r>
            <a:endParaRPr b="1" i="0" sz="1200" u="none" cap="none" strike="noStrike">
              <a:solidFill>
                <a:srgbClr val="000000"/>
              </a:solidFill>
              <a:latin typeface="Arial"/>
              <a:ea typeface="Arial"/>
              <a:cs typeface="Arial"/>
              <a:sym typeface="Arial"/>
            </a:endParaRPr>
          </a:p>
        </p:txBody>
      </p:sp>
      <p:pic>
        <p:nvPicPr>
          <p:cNvPr id="99" name="Google Shape;99;g27faa73324a_0_269"/>
          <p:cNvPicPr preferRelativeResize="0"/>
          <p:nvPr/>
        </p:nvPicPr>
        <p:blipFill rotWithShape="1">
          <a:blip r:embed="rId4">
            <a:alphaModFix/>
          </a:blip>
          <a:srcRect b="0" l="0" r="0" t="0"/>
          <a:stretch/>
        </p:blipFill>
        <p:spPr>
          <a:xfrm>
            <a:off x="8820108" y="5434635"/>
            <a:ext cx="2997996" cy="9887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7faa73324a_0_462"/>
          <p:cNvSpPr/>
          <p:nvPr/>
        </p:nvSpPr>
        <p:spPr>
          <a:xfrm>
            <a:off x="0" y="969579"/>
            <a:ext cx="12192000" cy="98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05" name="Google Shape;105;g27faa73324a_0_462"/>
          <p:cNvPicPr preferRelativeResize="0"/>
          <p:nvPr/>
        </p:nvPicPr>
        <p:blipFill rotWithShape="1">
          <a:blip r:embed="rId3">
            <a:alphaModFix/>
          </a:blip>
          <a:srcRect b="0" l="12056" r="0" t="0"/>
          <a:stretch/>
        </p:blipFill>
        <p:spPr>
          <a:xfrm>
            <a:off x="7890074" y="0"/>
            <a:ext cx="4301925" cy="6858000"/>
          </a:xfrm>
          <a:prstGeom prst="rect">
            <a:avLst/>
          </a:prstGeom>
          <a:noFill/>
          <a:ln>
            <a:noFill/>
          </a:ln>
        </p:spPr>
      </p:pic>
      <p:sp>
        <p:nvSpPr>
          <p:cNvPr id="106" name="Google Shape;106;g27faa73324a_0_462"/>
          <p:cNvSpPr txBox="1"/>
          <p:nvPr>
            <p:ph type="title"/>
          </p:nvPr>
        </p:nvSpPr>
        <p:spPr>
          <a:xfrm>
            <a:off x="838200" y="260477"/>
            <a:ext cx="10515600" cy="72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b="1" lang="en-US" sz="3600">
                <a:latin typeface="Arial"/>
                <a:ea typeface="Arial"/>
                <a:cs typeface="Arial"/>
                <a:sym typeface="Arial"/>
              </a:rPr>
              <a:t>Benefits - Transit</a:t>
            </a:r>
            <a:endParaRPr b="1" sz="3600">
              <a:solidFill>
                <a:schemeClr val="dk1"/>
              </a:solidFill>
              <a:latin typeface="Arial"/>
              <a:ea typeface="Arial"/>
              <a:cs typeface="Arial"/>
              <a:sym typeface="Arial"/>
            </a:endParaRPr>
          </a:p>
        </p:txBody>
      </p:sp>
      <p:grpSp>
        <p:nvGrpSpPr>
          <p:cNvPr id="107" name="Google Shape;107;g27faa73324a_0_462"/>
          <p:cNvGrpSpPr/>
          <p:nvPr/>
        </p:nvGrpSpPr>
        <p:grpSpPr>
          <a:xfrm>
            <a:off x="0" y="5948039"/>
            <a:ext cx="12192000" cy="909900"/>
            <a:chOff x="0" y="5948039"/>
            <a:chExt cx="12192000" cy="909900"/>
          </a:xfrm>
        </p:grpSpPr>
        <p:sp>
          <p:nvSpPr>
            <p:cNvPr id="108" name="Google Shape;108;g27faa73324a_0_462"/>
            <p:cNvSpPr/>
            <p:nvPr/>
          </p:nvSpPr>
          <p:spPr>
            <a:xfrm>
              <a:off x="0" y="5948039"/>
              <a:ext cx="12192000" cy="90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09" name="Google Shape;109;g27faa73324a_0_462"/>
            <p:cNvPicPr preferRelativeResize="0"/>
            <p:nvPr/>
          </p:nvPicPr>
          <p:blipFill rotWithShape="1">
            <a:blip r:embed="rId4">
              <a:alphaModFix/>
            </a:blip>
            <a:srcRect b="0" l="0" r="0" t="0"/>
            <a:stretch/>
          </p:blipFill>
          <p:spPr>
            <a:xfrm>
              <a:off x="9880477" y="6021512"/>
              <a:ext cx="2024479" cy="763014"/>
            </a:xfrm>
            <a:prstGeom prst="rect">
              <a:avLst/>
            </a:prstGeom>
            <a:noFill/>
            <a:ln>
              <a:noFill/>
            </a:ln>
          </p:spPr>
        </p:pic>
      </p:grpSp>
      <p:sp>
        <p:nvSpPr>
          <p:cNvPr id="110" name="Google Shape;110;g27faa73324a_0_462"/>
          <p:cNvSpPr txBox="1"/>
          <p:nvPr/>
        </p:nvSpPr>
        <p:spPr>
          <a:xfrm>
            <a:off x="838200" y="1435675"/>
            <a:ext cx="5894400" cy="271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Pay for transportation to and from work – tax free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342900" lvl="1" marL="800100" marR="0" rtl="0" algn="l">
              <a:lnSpc>
                <a:spcPct val="100000"/>
              </a:lnSpc>
              <a:spcBef>
                <a:spcPts val="500"/>
              </a:spcBef>
              <a:spcAft>
                <a:spcPts val="0"/>
              </a:spcAft>
              <a:buClr>
                <a:srgbClr val="004280"/>
              </a:buClr>
              <a:buSzPts val="1800"/>
              <a:buFont typeface="Arial"/>
              <a:buChar char="•"/>
            </a:pPr>
            <a:r>
              <a:rPr b="0" i="0" lang="en-US" sz="1800" u="none" cap="none" strike="noStrike">
                <a:solidFill>
                  <a:schemeClr val="dk1"/>
                </a:solidFill>
                <a:latin typeface="Arial"/>
                <a:ea typeface="Arial"/>
                <a:cs typeface="Arial"/>
                <a:sym typeface="Arial"/>
              </a:rPr>
              <a:t>Contribute up to </a:t>
            </a: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0"/>
                  </a:ext>
                </a:extLst>
              </a:rPr>
              <a:t>$325</a:t>
            </a:r>
            <a:r>
              <a:rPr b="0" i="0" lang="en-US" sz="1800" u="none" cap="none" strike="noStrike">
                <a:solidFill>
                  <a:schemeClr val="dk1"/>
                </a:solidFill>
                <a:latin typeface="Arial"/>
                <a:ea typeface="Arial"/>
                <a:cs typeface="Arial"/>
                <a:sym typeface="Arial"/>
              </a:rPr>
              <a:t> a month (pre-tax)</a:t>
            </a:r>
            <a:endParaRPr b="0" i="0" sz="1800" u="none" cap="none" strike="noStrike">
              <a:solidFill>
                <a:schemeClr val="dk1"/>
              </a:solidFill>
              <a:latin typeface="Arial"/>
              <a:ea typeface="Arial"/>
              <a:cs typeface="Arial"/>
              <a:sym typeface="Arial"/>
            </a:endParaRPr>
          </a:p>
          <a:p>
            <a:pPr indent="-342900" lvl="1" marL="800100" marR="0" rtl="0" algn="l">
              <a:lnSpc>
                <a:spcPct val="100000"/>
              </a:lnSpc>
              <a:spcBef>
                <a:spcPts val="500"/>
              </a:spcBef>
              <a:spcAft>
                <a:spcPts val="0"/>
              </a:spcAft>
              <a:buClr>
                <a:srgbClr val="004280"/>
              </a:buClr>
              <a:buSzPts val="1800"/>
              <a:buFont typeface="Arial"/>
              <a:buChar char="•"/>
            </a:pPr>
            <a:r>
              <a:rPr b="0" i="0" lang="en-US" sz="1800" u="none" cap="none" strike="noStrike">
                <a:solidFill>
                  <a:schemeClr val="dk1"/>
                </a:solidFill>
                <a:latin typeface="Arial"/>
                <a:ea typeface="Arial"/>
                <a:cs typeface="Arial"/>
                <a:sym typeface="Arial"/>
              </a:rPr>
              <a:t>Make post-tax contributions at any time</a:t>
            </a:r>
            <a:endParaRPr b="0" i="0" sz="1800" u="none" cap="none" strike="noStrike">
              <a:solidFill>
                <a:schemeClr val="dk1"/>
              </a:solidFill>
              <a:latin typeface="Arial"/>
              <a:ea typeface="Arial"/>
              <a:cs typeface="Arial"/>
              <a:sym typeface="Arial"/>
            </a:endParaRPr>
          </a:p>
          <a:p>
            <a:pPr indent="-342900" lvl="1" marL="800100" marR="0" rtl="0" algn="l">
              <a:lnSpc>
                <a:spcPct val="100000"/>
              </a:lnSpc>
              <a:spcBef>
                <a:spcPts val="500"/>
              </a:spcBef>
              <a:spcAft>
                <a:spcPts val="0"/>
              </a:spcAft>
              <a:buClr>
                <a:srgbClr val="004280"/>
              </a:buClr>
              <a:buSzPts val="1800"/>
              <a:buFont typeface="Arial"/>
              <a:buChar char="•"/>
            </a:pPr>
            <a:r>
              <a:rPr b="0" i="0" lang="en-US" sz="1800" u="none" cap="none" strike="noStrike">
                <a:solidFill>
                  <a:schemeClr val="dk1"/>
                </a:solidFill>
                <a:latin typeface="Arial"/>
                <a:ea typeface="Arial"/>
                <a:cs typeface="Arial"/>
                <a:sym typeface="Arial"/>
              </a:rPr>
              <a:t>Public transportation such as train, bus, subway, vanpool (vehicle that seats six or more adults, excluding the driver), ferry, etc.</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7faa73324a_0_670"/>
          <p:cNvSpPr txBox="1"/>
          <p:nvPr>
            <p:ph type="title"/>
          </p:nvPr>
        </p:nvSpPr>
        <p:spPr>
          <a:xfrm>
            <a:off x="847687" y="201982"/>
            <a:ext cx="10515600" cy="72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b="1" lang="en-US" sz="3600">
                <a:latin typeface="Arial"/>
                <a:ea typeface="Arial"/>
                <a:cs typeface="Arial"/>
                <a:sym typeface="Arial"/>
              </a:rPr>
              <a:t>What does the plan cover?</a:t>
            </a:r>
            <a:endParaRPr b="1" sz="3600">
              <a:latin typeface="Arial"/>
              <a:ea typeface="Arial"/>
              <a:cs typeface="Arial"/>
              <a:sym typeface="Arial"/>
            </a:endParaRPr>
          </a:p>
        </p:txBody>
      </p:sp>
      <p:sp>
        <p:nvSpPr>
          <p:cNvPr id="116" name="Google Shape;116;g27faa73324a_0_670"/>
          <p:cNvSpPr txBox="1"/>
          <p:nvPr/>
        </p:nvSpPr>
        <p:spPr>
          <a:xfrm>
            <a:off x="631596" y="4319334"/>
            <a:ext cx="19293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Train</a:t>
            </a:r>
            <a:endParaRPr b="1" i="0" sz="2000" u="none" cap="none" strike="noStrike">
              <a:solidFill>
                <a:schemeClr val="dk1"/>
              </a:solidFill>
              <a:latin typeface="Arial"/>
              <a:ea typeface="Arial"/>
              <a:cs typeface="Arial"/>
              <a:sym typeface="Arial"/>
            </a:endParaRPr>
          </a:p>
        </p:txBody>
      </p:sp>
      <p:sp>
        <p:nvSpPr>
          <p:cNvPr id="117" name="Google Shape;117;g27faa73324a_0_670"/>
          <p:cNvSpPr txBox="1"/>
          <p:nvPr/>
        </p:nvSpPr>
        <p:spPr>
          <a:xfrm>
            <a:off x="2668693" y="4319334"/>
            <a:ext cx="14118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Bus</a:t>
            </a:r>
            <a:endParaRPr b="1" i="0" sz="2000" u="none" cap="none" strike="noStrike">
              <a:solidFill>
                <a:schemeClr val="dk1"/>
              </a:solidFill>
              <a:latin typeface="Arial"/>
              <a:ea typeface="Arial"/>
              <a:cs typeface="Arial"/>
              <a:sym typeface="Arial"/>
            </a:endParaRPr>
          </a:p>
        </p:txBody>
      </p:sp>
      <p:sp>
        <p:nvSpPr>
          <p:cNvPr id="118" name="Google Shape;118;g27faa73324a_0_670"/>
          <p:cNvSpPr txBox="1"/>
          <p:nvPr/>
        </p:nvSpPr>
        <p:spPr>
          <a:xfrm>
            <a:off x="4061260" y="4317584"/>
            <a:ext cx="21834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Subway</a:t>
            </a:r>
            <a:endParaRPr b="1" i="0" sz="2000" u="none" cap="none" strike="noStrike">
              <a:solidFill>
                <a:schemeClr val="dk1"/>
              </a:solidFill>
              <a:latin typeface="Arial"/>
              <a:ea typeface="Arial"/>
              <a:cs typeface="Arial"/>
              <a:sym typeface="Arial"/>
            </a:endParaRPr>
          </a:p>
        </p:txBody>
      </p:sp>
      <p:grpSp>
        <p:nvGrpSpPr>
          <p:cNvPr id="119" name="Google Shape;119;g27faa73324a_0_670"/>
          <p:cNvGrpSpPr/>
          <p:nvPr/>
        </p:nvGrpSpPr>
        <p:grpSpPr>
          <a:xfrm>
            <a:off x="0" y="5948039"/>
            <a:ext cx="12192000" cy="909900"/>
            <a:chOff x="0" y="5948039"/>
            <a:chExt cx="12192000" cy="909900"/>
          </a:xfrm>
        </p:grpSpPr>
        <p:sp>
          <p:nvSpPr>
            <p:cNvPr id="120" name="Google Shape;120;g27faa73324a_0_670"/>
            <p:cNvSpPr/>
            <p:nvPr/>
          </p:nvSpPr>
          <p:spPr>
            <a:xfrm>
              <a:off x="0" y="5948039"/>
              <a:ext cx="12192000" cy="90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21" name="Google Shape;121;g27faa73324a_0_670"/>
            <p:cNvPicPr preferRelativeResize="0"/>
            <p:nvPr/>
          </p:nvPicPr>
          <p:blipFill rotWithShape="1">
            <a:blip r:embed="rId3">
              <a:alphaModFix/>
            </a:blip>
            <a:srcRect b="0" l="0" r="0" t="0"/>
            <a:stretch/>
          </p:blipFill>
          <p:spPr>
            <a:xfrm>
              <a:off x="9880477" y="6021512"/>
              <a:ext cx="2024479" cy="763014"/>
            </a:xfrm>
            <a:prstGeom prst="rect">
              <a:avLst/>
            </a:prstGeom>
            <a:noFill/>
            <a:ln>
              <a:noFill/>
            </a:ln>
          </p:spPr>
        </p:pic>
      </p:grpSp>
      <p:sp>
        <p:nvSpPr>
          <p:cNvPr id="122" name="Google Shape;122;g27faa73324a_0_670"/>
          <p:cNvSpPr/>
          <p:nvPr/>
        </p:nvSpPr>
        <p:spPr>
          <a:xfrm>
            <a:off x="0" y="969579"/>
            <a:ext cx="12192000" cy="98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3" name="Google Shape;123;g27faa73324a_0_670"/>
          <p:cNvSpPr/>
          <p:nvPr/>
        </p:nvSpPr>
        <p:spPr>
          <a:xfrm>
            <a:off x="5284165" y="1388551"/>
            <a:ext cx="1528800" cy="15288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24" name="Google Shape;124;g27faa73324a_0_670"/>
          <p:cNvGrpSpPr/>
          <p:nvPr/>
        </p:nvGrpSpPr>
        <p:grpSpPr>
          <a:xfrm>
            <a:off x="5608786" y="1746614"/>
            <a:ext cx="879887" cy="812410"/>
            <a:chOff x="3520825" y="4123625"/>
            <a:chExt cx="98450" cy="90900"/>
          </a:xfrm>
        </p:grpSpPr>
        <p:sp>
          <p:nvSpPr>
            <p:cNvPr id="125" name="Google Shape;125;g27faa73324a_0_670"/>
            <p:cNvSpPr/>
            <p:nvPr/>
          </p:nvSpPr>
          <p:spPr>
            <a:xfrm>
              <a:off x="3556425" y="4130725"/>
              <a:ext cx="27650" cy="5050"/>
            </a:xfrm>
            <a:custGeom>
              <a:rect b="b" l="l" r="r" t="t"/>
              <a:pathLst>
                <a:path extrusionOk="0" h="202" w="1106">
                  <a:moveTo>
                    <a:pt x="101" y="1"/>
                  </a:moveTo>
                  <a:lnTo>
                    <a:pt x="67" y="18"/>
                  </a:lnTo>
                  <a:lnTo>
                    <a:pt x="34" y="34"/>
                  </a:lnTo>
                  <a:lnTo>
                    <a:pt x="0" y="68"/>
                  </a:lnTo>
                  <a:lnTo>
                    <a:pt x="0" y="101"/>
                  </a:lnTo>
                  <a:lnTo>
                    <a:pt x="0" y="152"/>
                  </a:lnTo>
                  <a:lnTo>
                    <a:pt x="34" y="185"/>
                  </a:lnTo>
                  <a:lnTo>
                    <a:pt x="67" y="202"/>
                  </a:lnTo>
                  <a:lnTo>
                    <a:pt x="1039" y="202"/>
                  </a:lnTo>
                  <a:lnTo>
                    <a:pt x="1073" y="185"/>
                  </a:lnTo>
                  <a:lnTo>
                    <a:pt x="1089" y="152"/>
                  </a:lnTo>
                  <a:lnTo>
                    <a:pt x="1106" y="101"/>
                  </a:lnTo>
                  <a:lnTo>
                    <a:pt x="1089" y="68"/>
                  </a:lnTo>
                  <a:lnTo>
                    <a:pt x="1073" y="34"/>
                  </a:lnTo>
                  <a:lnTo>
                    <a:pt x="1039" y="18"/>
                  </a:lnTo>
                  <a:lnTo>
                    <a:pt x="100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7faa73324a_0_670"/>
            <p:cNvSpPr/>
            <p:nvPr/>
          </p:nvSpPr>
          <p:spPr>
            <a:xfrm>
              <a:off x="3528375" y="4138275"/>
              <a:ext cx="83350" cy="5050"/>
            </a:xfrm>
            <a:custGeom>
              <a:rect b="b" l="l" r="r" t="t"/>
              <a:pathLst>
                <a:path extrusionOk="0" h="202" w="3334">
                  <a:moveTo>
                    <a:pt x="101" y="0"/>
                  </a:moveTo>
                  <a:lnTo>
                    <a:pt x="67" y="17"/>
                  </a:lnTo>
                  <a:lnTo>
                    <a:pt x="34" y="34"/>
                  </a:lnTo>
                  <a:lnTo>
                    <a:pt x="17" y="67"/>
                  </a:lnTo>
                  <a:lnTo>
                    <a:pt x="0" y="101"/>
                  </a:lnTo>
                  <a:lnTo>
                    <a:pt x="17" y="151"/>
                  </a:lnTo>
                  <a:lnTo>
                    <a:pt x="34" y="185"/>
                  </a:lnTo>
                  <a:lnTo>
                    <a:pt x="67" y="201"/>
                  </a:lnTo>
                  <a:lnTo>
                    <a:pt x="3283" y="201"/>
                  </a:lnTo>
                  <a:lnTo>
                    <a:pt x="3317" y="185"/>
                  </a:lnTo>
                  <a:lnTo>
                    <a:pt x="3334" y="151"/>
                  </a:lnTo>
                  <a:lnTo>
                    <a:pt x="3334" y="101"/>
                  </a:lnTo>
                  <a:lnTo>
                    <a:pt x="3334" y="67"/>
                  </a:lnTo>
                  <a:lnTo>
                    <a:pt x="3317" y="34"/>
                  </a:lnTo>
                  <a:lnTo>
                    <a:pt x="3283" y="17"/>
                  </a:lnTo>
                  <a:lnTo>
                    <a:pt x="323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7faa73324a_0_670"/>
            <p:cNvSpPr/>
            <p:nvPr/>
          </p:nvSpPr>
          <p:spPr>
            <a:xfrm>
              <a:off x="3552650" y="4188950"/>
              <a:ext cx="34800" cy="5050"/>
            </a:xfrm>
            <a:custGeom>
              <a:rect b="b" l="l" r="r" t="t"/>
              <a:pathLst>
                <a:path extrusionOk="0" h="202" w="1392">
                  <a:moveTo>
                    <a:pt x="68" y="0"/>
                  </a:moveTo>
                  <a:lnTo>
                    <a:pt x="34" y="17"/>
                  </a:lnTo>
                  <a:lnTo>
                    <a:pt x="17" y="51"/>
                  </a:lnTo>
                  <a:lnTo>
                    <a:pt x="1" y="101"/>
                  </a:lnTo>
                  <a:lnTo>
                    <a:pt x="17" y="134"/>
                  </a:lnTo>
                  <a:lnTo>
                    <a:pt x="34" y="168"/>
                  </a:lnTo>
                  <a:lnTo>
                    <a:pt x="68" y="185"/>
                  </a:lnTo>
                  <a:lnTo>
                    <a:pt x="101" y="201"/>
                  </a:lnTo>
                  <a:lnTo>
                    <a:pt x="1291" y="201"/>
                  </a:lnTo>
                  <a:lnTo>
                    <a:pt x="1341" y="185"/>
                  </a:lnTo>
                  <a:lnTo>
                    <a:pt x="1374" y="168"/>
                  </a:lnTo>
                  <a:lnTo>
                    <a:pt x="1391" y="134"/>
                  </a:lnTo>
                  <a:lnTo>
                    <a:pt x="1391" y="101"/>
                  </a:lnTo>
                  <a:lnTo>
                    <a:pt x="1391" y="51"/>
                  </a:lnTo>
                  <a:lnTo>
                    <a:pt x="1374" y="17"/>
                  </a:lnTo>
                  <a:lnTo>
                    <a:pt x="134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27faa73324a_0_670"/>
            <p:cNvSpPr/>
            <p:nvPr/>
          </p:nvSpPr>
          <p:spPr>
            <a:xfrm>
              <a:off x="3592025" y="4200250"/>
              <a:ext cx="16350" cy="14275"/>
            </a:xfrm>
            <a:custGeom>
              <a:rect b="b" l="l" r="r" t="t"/>
              <a:pathLst>
                <a:path extrusionOk="0" h="571" w="654">
                  <a:moveTo>
                    <a:pt x="51" y="1"/>
                  </a:moveTo>
                  <a:lnTo>
                    <a:pt x="34" y="17"/>
                  </a:lnTo>
                  <a:lnTo>
                    <a:pt x="0" y="51"/>
                  </a:lnTo>
                  <a:lnTo>
                    <a:pt x="0" y="101"/>
                  </a:lnTo>
                  <a:lnTo>
                    <a:pt x="0" y="319"/>
                  </a:lnTo>
                  <a:lnTo>
                    <a:pt x="0" y="369"/>
                  </a:lnTo>
                  <a:lnTo>
                    <a:pt x="17" y="419"/>
                  </a:lnTo>
                  <a:lnTo>
                    <a:pt x="67" y="486"/>
                  </a:lnTo>
                  <a:lnTo>
                    <a:pt x="151" y="553"/>
                  </a:lnTo>
                  <a:lnTo>
                    <a:pt x="201" y="570"/>
                  </a:lnTo>
                  <a:lnTo>
                    <a:pt x="453" y="570"/>
                  </a:lnTo>
                  <a:lnTo>
                    <a:pt x="486" y="553"/>
                  </a:lnTo>
                  <a:lnTo>
                    <a:pt x="570" y="486"/>
                  </a:lnTo>
                  <a:lnTo>
                    <a:pt x="620" y="419"/>
                  </a:lnTo>
                  <a:lnTo>
                    <a:pt x="637" y="369"/>
                  </a:lnTo>
                  <a:lnTo>
                    <a:pt x="654" y="319"/>
                  </a:lnTo>
                  <a:lnTo>
                    <a:pt x="654" y="101"/>
                  </a:lnTo>
                  <a:lnTo>
                    <a:pt x="637" y="51"/>
                  </a:lnTo>
                  <a:lnTo>
                    <a:pt x="620" y="17"/>
                  </a:lnTo>
                  <a:lnTo>
                    <a:pt x="587" y="1"/>
                  </a:lnTo>
                  <a:lnTo>
                    <a:pt x="503" y="1"/>
                  </a:lnTo>
                  <a:lnTo>
                    <a:pt x="469" y="17"/>
                  </a:lnTo>
                  <a:lnTo>
                    <a:pt x="453" y="51"/>
                  </a:lnTo>
                  <a:lnTo>
                    <a:pt x="453" y="101"/>
                  </a:lnTo>
                  <a:lnTo>
                    <a:pt x="453" y="319"/>
                  </a:lnTo>
                  <a:lnTo>
                    <a:pt x="436" y="352"/>
                  </a:lnTo>
                  <a:lnTo>
                    <a:pt x="402" y="369"/>
                  </a:lnTo>
                  <a:lnTo>
                    <a:pt x="252" y="369"/>
                  </a:lnTo>
                  <a:lnTo>
                    <a:pt x="218" y="352"/>
                  </a:lnTo>
                  <a:lnTo>
                    <a:pt x="201" y="319"/>
                  </a:lnTo>
                  <a:lnTo>
                    <a:pt x="201" y="101"/>
                  </a:lnTo>
                  <a:lnTo>
                    <a:pt x="185" y="51"/>
                  </a:lnTo>
                  <a:lnTo>
                    <a:pt x="168" y="17"/>
                  </a:lnTo>
                  <a:lnTo>
                    <a:pt x="13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27faa73324a_0_670"/>
            <p:cNvSpPr/>
            <p:nvPr/>
          </p:nvSpPr>
          <p:spPr>
            <a:xfrm>
              <a:off x="3532125" y="4200250"/>
              <a:ext cx="16375" cy="14275"/>
            </a:xfrm>
            <a:custGeom>
              <a:rect b="b" l="l" r="r" t="t"/>
              <a:pathLst>
                <a:path extrusionOk="0" h="571" w="655">
                  <a:moveTo>
                    <a:pt x="68" y="1"/>
                  </a:moveTo>
                  <a:lnTo>
                    <a:pt x="34" y="17"/>
                  </a:lnTo>
                  <a:lnTo>
                    <a:pt x="1" y="51"/>
                  </a:lnTo>
                  <a:lnTo>
                    <a:pt x="1" y="101"/>
                  </a:lnTo>
                  <a:lnTo>
                    <a:pt x="1" y="319"/>
                  </a:lnTo>
                  <a:lnTo>
                    <a:pt x="1" y="369"/>
                  </a:lnTo>
                  <a:lnTo>
                    <a:pt x="18" y="419"/>
                  </a:lnTo>
                  <a:lnTo>
                    <a:pt x="68" y="486"/>
                  </a:lnTo>
                  <a:lnTo>
                    <a:pt x="152" y="553"/>
                  </a:lnTo>
                  <a:lnTo>
                    <a:pt x="202" y="570"/>
                  </a:lnTo>
                  <a:lnTo>
                    <a:pt x="453" y="570"/>
                  </a:lnTo>
                  <a:lnTo>
                    <a:pt x="503" y="553"/>
                  </a:lnTo>
                  <a:lnTo>
                    <a:pt x="570" y="486"/>
                  </a:lnTo>
                  <a:lnTo>
                    <a:pt x="637" y="419"/>
                  </a:lnTo>
                  <a:lnTo>
                    <a:pt x="637" y="369"/>
                  </a:lnTo>
                  <a:lnTo>
                    <a:pt x="654" y="319"/>
                  </a:lnTo>
                  <a:lnTo>
                    <a:pt x="654" y="101"/>
                  </a:lnTo>
                  <a:lnTo>
                    <a:pt x="637" y="51"/>
                  </a:lnTo>
                  <a:lnTo>
                    <a:pt x="621" y="17"/>
                  </a:lnTo>
                  <a:lnTo>
                    <a:pt x="587" y="1"/>
                  </a:lnTo>
                  <a:lnTo>
                    <a:pt x="503" y="1"/>
                  </a:lnTo>
                  <a:lnTo>
                    <a:pt x="470" y="17"/>
                  </a:lnTo>
                  <a:lnTo>
                    <a:pt x="453" y="51"/>
                  </a:lnTo>
                  <a:lnTo>
                    <a:pt x="453" y="101"/>
                  </a:lnTo>
                  <a:lnTo>
                    <a:pt x="453" y="319"/>
                  </a:lnTo>
                  <a:lnTo>
                    <a:pt x="436" y="352"/>
                  </a:lnTo>
                  <a:lnTo>
                    <a:pt x="403" y="369"/>
                  </a:lnTo>
                  <a:lnTo>
                    <a:pt x="252" y="369"/>
                  </a:lnTo>
                  <a:lnTo>
                    <a:pt x="219" y="352"/>
                  </a:lnTo>
                  <a:lnTo>
                    <a:pt x="202" y="319"/>
                  </a:lnTo>
                  <a:lnTo>
                    <a:pt x="202" y="101"/>
                  </a:lnTo>
                  <a:lnTo>
                    <a:pt x="185" y="51"/>
                  </a:lnTo>
                  <a:lnTo>
                    <a:pt x="168" y="17"/>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7faa73324a_0_670"/>
            <p:cNvSpPr/>
            <p:nvPr/>
          </p:nvSpPr>
          <p:spPr>
            <a:xfrm>
              <a:off x="3528375" y="4123625"/>
              <a:ext cx="83350" cy="81675"/>
            </a:xfrm>
            <a:custGeom>
              <a:rect b="b" l="l" r="r" t="t"/>
              <a:pathLst>
                <a:path extrusionOk="0" h="3267" w="3334">
                  <a:moveTo>
                    <a:pt x="2898" y="201"/>
                  </a:moveTo>
                  <a:lnTo>
                    <a:pt x="2948" y="218"/>
                  </a:lnTo>
                  <a:lnTo>
                    <a:pt x="3015" y="251"/>
                  </a:lnTo>
                  <a:lnTo>
                    <a:pt x="3049" y="285"/>
                  </a:lnTo>
                  <a:lnTo>
                    <a:pt x="3082" y="335"/>
                  </a:lnTo>
                  <a:lnTo>
                    <a:pt x="3116" y="385"/>
                  </a:lnTo>
                  <a:lnTo>
                    <a:pt x="3133" y="436"/>
                  </a:lnTo>
                  <a:lnTo>
                    <a:pt x="3133" y="503"/>
                  </a:lnTo>
                  <a:lnTo>
                    <a:pt x="3133" y="3032"/>
                  </a:lnTo>
                  <a:lnTo>
                    <a:pt x="3133" y="3049"/>
                  </a:lnTo>
                  <a:lnTo>
                    <a:pt x="3099" y="3066"/>
                  </a:lnTo>
                  <a:lnTo>
                    <a:pt x="235" y="3066"/>
                  </a:lnTo>
                  <a:lnTo>
                    <a:pt x="218" y="3049"/>
                  </a:lnTo>
                  <a:lnTo>
                    <a:pt x="201" y="3032"/>
                  </a:lnTo>
                  <a:lnTo>
                    <a:pt x="201" y="503"/>
                  </a:lnTo>
                  <a:lnTo>
                    <a:pt x="201" y="436"/>
                  </a:lnTo>
                  <a:lnTo>
                    <a:pt x="218" y="385"/>
                  </a:lnTo>
                  <a:lnTo>
                    <a:pt x="251" y="335"/>
                  </a:lnTo>
                  <a:lnTo>
                    <a:pt x="285" y="285"/>
                  </a:lnTo>
                  <a:lnTo>
                    <a:pt x="335" y="251"/>
                  </a:lnTo>
                  <a:lnTo>
                    <a:pt x="385" y="218"/>
                  </a:lnTo>
                  <a:lnTo>
                    <a:pt x="436" y="201"/>
                  </a:lnTo>
                  <a:close/>
                  <a:moveTo>
                    <a:pt x="402" y="0"/>
                  </a:moveTo>
                  <a:lnTo>
                    <a:pt x="302" y="34"/>
                  </a:lnTo>
                  <a:lnTo>
                    <a:pt x="218" y="84"/>
                  </a:lnTo>
                  <a:lnTo>
                    <a:pt x="151" y="134"/>
                  </a:lnTo>
                  <a:lnTo>
                    <a:pt x="84" y="218"/>
                  </a:lnTo>
                  <a:lnTo>
                    <a:pt x="34" y="302"/>
                  </a:lnTo>
                  <a:lnTo>
                    <a:pt x="17" y="402"/>
                  </a:lnTo>
                  <a:lnTo>
                    <a:pt x="0" y="503"/>
                  </a:lnTo>
                  <a:lnTo>
                    <a:pt x="0" y="3032"/>
                  </a:lnTo>
                  <a:lnTo>
                    <a:pt x="17" y="3116"/>
                  </a:lnTo>
                  <a:lnTo>
                    <a:pt x="67" y="3183"/>
                  </a:lnTo>
                  <a:lnTo>
                    <a:pt x="151" y="3233"/>
                  </a:lnTo>
                  <a:lnTo>
                    <a:pt x="235" y="3267"/>
                  </a:lnTo>
                  <a:lnTo>
                    <a:pt x="3099" y="3267"/>
                  </a:lnTo>
                  <a:lnTo>
                    <a:pt x="3200" y="3233"/>
                  </a:lnTo>
                  <a:lnTo>
                    <a:pt x="3267" y="3183"/>
                  </a:lnTo>
                  <a:lnTo>
                    <a:pt x="3317" y="3116"/>
                  </a:lnTo>
                  <a:lnTo>
                    <a:pt x="3334" y="3032"/>
                  </a:lnTo>
                  <a:lnTo>
                    <a:pt x="3334" y="503"/>
                  </a:lnTo>
                  <a:lnTo>
                    <a:pt x="3334" y="402"/>
                  </a:lnTo>
                  <a:lnTo>
                    <a:pt x="3300" y="302"/>
                  </a:lnTo>
                  <a:lnTo>
                    <a:pt x="3250" y="218"/>
                  </a:lnTo>
                  <a:lnTo>
                    <a:pt x="3200" y="134"/>
                  </a:lnTo>
                  <a:lnTo>
                    <a:pt x="3116" y="84"/>
                  </a:lnTo>
                  <a:lnTo>
                    <a:pt x="3032" y="34"/>
                  </a:lnTo>
                  <a:lnTo>
                    <a:pt x="293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27faa73324a_0_670"/>
            <p:cNvSpPr/>
            <p:nvPr/>
          </p:nvSpPr>
          <p:spPr>
            <a:xfrm>
              <a:off x="3520825" y="4142050"/>
              <a:ext cx="12600" cy="23875"/>
            </a:xfrm>
            <a:custGeom>
              <a:rect b="b" l="l" r="r" t="t"/>
              <a:pathLst>
                <a:path extrusionOk="0" h="955" w="504">
                  <a:moveTo>
                    <a:pt x="202" y="0"/>
                  </a:moveTo>
                  <a:lnTo>
                    <a:pt x="151" y="17"/>
                  </a:lnTo>
                  <a:lnTo>
                    <a:pt x="84" y="84"/>
                  </a:lnTo>
                  <a:lnTo>
                    <a:pt x="17" y="151"/>
                  </a:lnTo>
                  <a:lnTo>
                    <a:pt x="1" y="201"/>
                  </a:lnTo>
                  <a:lnTo>
                    <a:pt x="1" y="251"/>
                  </a:lnTo>
                  <a:lnTo>
                    <a:pt x="1" y="704"/>
                  </a:lnTo>
                  <a:lnTo>
                    <a:pt x="1" y="754"/>
                  </a:lnTo>
                  <a:lnTo>
                    <a:pt x="17" y="804"/>
                  </a:lnTo>
                  <a:lnTo>
                    <a:pt x="84" y="871"/>
                  </a:lnTo>
                  <a:lnTo>
                    <a:pt x="151" y="938"/>
                  </a:lnTo>
                  <a:lnTo>
                    <a:pt x="202" y="955"/>
                  </a:lnTo>
                  <a:lnTo>
                    <a:pt x="403" y="955"/>
                  </a:lnTo>
                  <a:lnTo>
                    <a:pt x="436" y="938"/>
                  </a:lnTo>
                  <a:lnTo>
                    <a:pt x="470" y="922"/>
                  </a:lnTo>
                  <a:lnTo>
                    <a:pt x="503" y="888"/>
                  </a:lnTo>
                  <a:lnTo>
                    <a:pt x="503" y="855"/>
                  </a:lnTo>
                  <a:lnTo>
                    <a:pt x="503" y="804"/>
                  </a:lnTo>
                  <a:lnTo>
                    <a:pt x="470" y="787"/>
                  </a:lnTo>
                  <a:lnTo>
                    <a:pt x="436" y="754"/>
                  </a:lnTo>
                  <a:lnTo>
                    <a:pt x="252" y="754"/>
                  </a:lnTo>
                  <a:lnTo>
                    <a:pt x="218" y="737"/>
                  </a:lnTo>
                  <a:lnTo>
                    <a:pt x="202" y="704"/>
                  </a:lnTo>
                  <a:lnTo>
                    <a:pt x="202" y="251"/>
                  </a:lnTo>
                  <a:lnTo>
                    <a:pt x="218" y="218"/>
                  </a:lnTo>
                  <a:lnTo>
                    <a:pt x="252" y="201"/>
                  </a:lnTo>
                  <a:lnTo>
                    <a:pt x="436" y="201"/>
                  </a:lnTo>
                  <a:lnTo>
                    <a:pt x="470" y="168"/>
                  </a:lnTo>
                  <a:lnTo>
                    <a:pt x="503" y="151"/>
                  </a:lnTo>
                  <a:lnTo>
                    <a:pt x="503" y="101"/>
                  </a:lnTo>
                  <a:lnTo>
                    <a:pt x="503" y="67"/>
                  </a:lnTo>
                  <a:lnTo>
                    <a:pt x="470" y="34"/>
                  </a:lnTo>
                  <a:lnTo>
                    <a:pt x="436" y="17"/>
                  </a:lnTo>
                  <a:lnTo>
                    <a:pt x="40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27faa73324a_0_670"/>
            <p:cNvSpPr/>
            <p:nvPr/>
          </p:nvSpPr>
          <p:spPr>
            <a:xfrm>
              <a:off x="3606675" y="4142050"/>
              <a:ext cx="12600" cy="23875"/>
            </a:xfrm>
            <a:custGeom>
              <a:rect b="b" l="l" r="r" t="t"/>
              <a:pathLst>
                <a:path extrusionOk="0" h="955" w="504">
                  <a:moveTo>
                    <a:pt x="101" y="0"/>
                  </a:moveTo>
                  <a:lnTo>
                    <a:pt x="68" y="17"/>
                  </a:lnTo>
                  <a:lnTo>
                    <a:pt x="34" y="34"/>
                  </a:lnTo>
                  <a:lnTo>
                    <a:pt x="17" y="67"/>
                  </a:lnTo>
                  <a:lnTo>
                    <a:pt x="1" y="101"/>
                  </a:lnTo>
                  <a:lnTo>
                    <a:pt x="17" y="151"/>
                  </a:lnTo>
                  <a:lnTo>
                    <a:pt x="34" y="168"/>
                  </a:lnTo>
                  <a:lnTo>
                    <a:pt x="68" y="201"/>
                  </a:lnTo>
                  <a:lnTo>
                    <a:pt x="252" y="201"/>
                  </a:lnTo>
                  <a:lnTo>
                    <a:pt x="285" y="218"/>
                  </a:lnTo>
                  <a:lnTo>
                    <a:pt x="302" y="251"/>
                  </a:lnTo>
                  <a:lnTo>
                    <a:pt x="302" y="704"/>
                  </a:lnTo>
                  <a:lnTo>
                    <a:pt x="285" y="737"/>
                  </a:lnTo>
                  <a:lnTo>
                    <a:pt x="252" y="754"/>
                  </a:lnTo>
                  <a:lnTo>
                    <a:pt x="68" y="754"/>
                  </a:lnTo>
                  <a:lnTo>
                    <a:pt x="34" y="787"/>
                  </a:lnTo>
                  <a:lnTo>
                    <a:pt x="17" y="804"/>
                  </a:lnTo>
                  <a:lnTo>
                    <a:pt x="1" y="855"/>
                  </a:lnTo>
                  <a:lnTo>
                    <a:pt x="17" y="888"/>
                  </a:lnTo>
                  <a:lnTo>
                    <a:pt x="34" y="922"/>
                  </a:lnTo>
                  <a:lnTo>
                    <a:pt x="68" y="938"/>
                  </a:lnTo>
                  <a:lnTo>
                    <a:pt x="101" y="955"/>
                  </a:lnTo>
                  <a:lnTo>
                    <a:pt x="302" y="955"/>
                  </a:lnTo>
                  <a:lnTo>
                    <a:pt x="352" y="938"/>
                  </a:lnTo>
                  <a:lnTo>
                    <a:pt x="436" y="871"/>
                  </a:lnTo>
                  <a:lnTo>
                    <a:pt x="486" y="804"/>
                  </a:lnTo>
                  <a:lnTo>
                    <a:pt x="503" y="754"/>
                  </a:lnTo>
                  <a:lnTo>
                    <a:pt x="503" y="704"/>
                  </a:lnTo>
                  <a:lnTo>
                    <a:pt x="503" y="251"/>
                  </a:lnTo>
                  <a:lnTo>
                    <a:pt x="503" y="201"/>
                  </a:lnTo>
                  <a:lnTo>
                    <a:pt x="486" y="151"/>
                  </a:lnTo>
                  <a:lnTo>
                    <a:pt x="436" y="84"/>
                  </a:lnTo>
                  <a:lnTo>
                    <a:pt x="352" y="17"/>
                  </a:lnTo>
                  <a:lnTo>
                    <a:pt x="30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7faa73324a_0_670"/>
            <p:cNvSpPr/>
            <p:nvPr/>
          </p:nvSpPr>
          <p:spPr>
            <a:xfrm>
              <a:off x="3528375" y="4172200"/>
              <a:ext cx="83350" cy="6725"/>
            </a:xfrm>
            <a:custGeom>
              <a:rect b="b" l="l" r="r" t="t"/>
              <a:pathLst>
                <a:path extrusionOk="0" h="269" w="3334">
                  <a:moveTo>
                    <a:pt x="50" y="0"/>
                  </a:moveTo>
                  <a:lnTo>
                    <a:pt x="34" y="34"/>
                  </a:lnTo>
                  <a:lnTo>
                    <a:pt x="0" y="67"/>
                  </a:lnTo>
                  <a:lnTo>
                    <a:pt x="0" y="101"/>
                  </a:lnTo>
                  <a:lnTo>
                    <a:pt x="17" y="134"/>
                  </a:lnTo>
                  <a:lnTo>
                    <a:pt x="34" y="168"/>
                  </a:lnTo>
                  <a:lnTo>
                    <a:pt x="67" y="185"/>
                  </a:lnTo>
                  <a:lnTo>
                    <a:pt x="184" y="218"/>
                  </a:lnTo>
                  <a:lnTo>
                    <a:pt x="318" y="252"/>
                  </a:lnTo>
                  <a:lnTo>
                    <a:pt x="452" y="268"/>
                  </a:lnTo>
                  <a:lnTo>
                    <a:pt x="2898" y="268"/>
                  </a:lnTo>
                  <a:lnTo>
                    <a:pt x="3032" y="252"/>
                  </a:lnTo>
                  <a:lnTo>
                    <a:pt x="3166" y="218"/>
                  </a:lnTo>
                  <a:lnTo>
                    <a:pt x="3267" y="185"/>
                  </a:lnTo>
                  <a:lnTo>
                    <a:pt x="3300" y="168"/>
                  </a:lnTo>
                  <a:lnTo>
                    <a:pt x="3334" y="134"/>
                  </a:lnTo>
                  <a:lnTo>
                    <a:pt x="3334" y="101"/>
                  </a:lnTo>
                  <a:lnTo>
                    <a:pt x="3334" y="67"/>
                  </a:lnTo>
                  <a:lnTo>
                    <a:pt x="3317" y="34"/>
                  </a:lnTo>
                  <a:lnTo>
                    <a:pt x="3283" y="0"/>
                  </a:lnTo>
                  <a:lnTo>
                    <a:pt x="3216" y="0"/>
                  </a:lnTo>
                  <a:lnTo>
                    <a:pt x="3099" y="34"/>
                  </a:lnTo>
                  <a:lnTo>
                    <a:pt x="2999" y="67"/>
                  </a:lnTo>
                  <a:lnTo>
                    <a:pt x="335" y="67"/>
                  </a:lnTo>
                  <a:lnTo>
                    <a:pt x="235" y="34"/>
                  </a:lnTo>
                  <a:lnTo>
                    <a:pt x="1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27faa73324a_0_670"/>
            <p:cNvSpPr/>
            <p:nvPr/>
          </p:nvSpPr>
          <p:spPr>
            <a:xfrm>
              <a:off x="3594125" y="4187275"/>
              <a:ext cx="8400" cy="8400"/>
            </a:xfrm>
            <a:custGeom>
              <a:rect b="b" l="l" r="r" t="t"/>
              <a:pathLst>
                <a:path extrusionOk="0" h="336" w="336">
                  <a:moveTo>
                    <a:pt x="184" y="134"/>
                  </a:moveTo>
                  <a:lnTo>
                    <a:pt x="201" y="168"/>
                  </a:lnTo>
                  <a:lnTo>
                    <a:pt x="184" y="185"/>
                  </a:lnTo>
                  <a:lnTo>
                    <a:pt x="168" y="201"/>
                  </a:lnTo>
                  <a:lnTo>
                    <a:pt x="151" y="185"/>
                  </a:lnTo>
                  <a:lnTo>
                    <a:pt x="134" y="168"/>
                  </a:lnTo>
                  <a:lnTo>
                    <a:pt x="151" y="134"/>
                  </a:lnTo>
                  <a:close/>
                  <a:moveTo>
                    <a:pt x="101" y="0"/>
                  </a:moveTo>
                  <a:lnTo>
                    <a:pt x="50" y="51"/>
                  </a:lnTo>
                  <a:lnTo>
                    <a:pt x="17" y="101"/>
                  </a:lnTo>
                  <a:lnTo>
                    <a:pt x="0" y="168"/>
                  </a:lnTo>
                  <a:lnTo>
                    <a:pt x="17" y="235"/>
                  </a:lnTo>
                  <a:lnTo>
                    <a:pt x="50" y="285"/>
                  </a:lnTo>
                  <a:lnTo>
                    <a:pt x="101" y="319"/>
                  </a:lnTo>
                  <a:lnTo>
                    <a:pt x="168" y="335"/>
                  </a:lnTo>
                  <a:lnTo>
                    <a:pt x="235" y="319"/>
                  </a:lnTo>
                  <a:lnTo>
                    <a:pt x="285" y="285"/>
                  </a:lnTo>
                  <a:lnTo>
                    <a:pt x="318" y="235"/>
                  </a:lnTo>
                  <a:lnTo>
                    <a:pt x="335" y="168"/>
                  </a:lnTo>
                  <a:lnTo>
                    <a:pt x="318" y="101"/>
                  </a:lnTo>
                  <a:lnTo>
                    <a:pt x="285" y="51"/>
                  </a:lnTo>
                  <a:lnTo>
                    <a:pt x="23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7faa73324a_0_670"/>
            <p:cNvSpPr/>
            <p:nvPr/>
          </p:nvSpPr>
          <p:spPr>
            <a:xfrm>
              <a:off x="3537575" y="4187275"/>
              <a:ext cx="8825" cy="8400"/>
            </a:xfrm>
            <a:custGeom>
              <a:rect b="b" l="l" r="r" t="t"/>
              <a:pathLst>
                <a:path extrusionOk="0" h="336" w="353">
                  <a:moveTo>
                    <a:pt x="202" y="134"/>
                  </a:moveTo>
                  <a:lnTo>
                    <a:pt x="202" y="168"/>
                  </a:lnTo>
                  <a:lnTo>
                    <a:pt x="202" y="185"/>
                  </a:lnTo>
                  <a:lnTo>
                    <a:pt x="185" y="201"/>
                  </a:lnTo>
                  <a:lnTo>
                    <a:pt x="151" y="185"/>
                  </a:lnTo>
                  <a:lnTo>
                    <a:pt x="151" y="168"/>
                  </a:lnTo>
                  <a:lnTo>
                    <a:pt x="151" y="134"/>
                  </a:lnTo>
                  <a:close/>
                  <a:moveTo>
                    <a:pt x="118" y="0"/>
                  </a:moveTo>
                  <a:lnTo>
                    <a:pt x="51" y="51"/>
                  </a:lnTo>
                  <a:lnTo>
                    <a:pt x="17" y="101"/>
                  </a:lnTo>
                  <a:lnTo>
                    <a:pt x="1" y="168"/>
                  </a:lnTo>
                  <a:lnTo>
                    <a:pt x="17" y="235"/>
                  </a:lnTo>
                  <a:lnTo>
                    <a:pt x="51" y="285"/>
                  </a:lnTo>
                  <a:lnTo>
                    <a:pt x="118" y="319"/>
                  </a:lnTo>
                  <a:lnTo>
                    <a:pt x="185" y="335"/>
                  </a:lnTo>
                  <a:lnTo>
                    <a:pt x="252" y="319"/>
                  </a:lnTo>
                  <a:lnTo>
                    <a:pt x="302" y="285"/>
                  </a:lnTo>
                  <a:lnTo>
                    <a:pt x="336" y="235"/>
                  </a:lnTo>
                  <a:lnTo>
                    <a:pt x="352" y="168"/>
                  </a:lnTo>
                  <a:lnTo>
                    <a:pt x="336" y="101"/>
                  </a:lnTo>
                  <a:lnTo>
                    <a:pt x="302" y="51"/>
                  </a:lnTo>
                  <a:lnTo>
                    <a:pt x="25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 name="Google Shape;136;g27faa73324a_0_670"/>
          <p:cNvSpPr/>
          <p:nvPr/>
        </p:nvSpPr>
        <p:spPr>
          <a:xfrm>
            <a:off x="1044999" y="3017261"/>
            <a:ext cx="1102500" cy="11025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7" name="Google Shape;137;g27faa73324a_0_670"/>
          <p:cNvSpPr/>
          <p:nvPr/>
        </p:nvSpPr>
        <p:spPr>
          <a:xfrm>
            <a:off x="2823344" y="3017261"/>
            <a:ext cx="1102500" cy="11025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8" name="Google Shape;138;g27faa73324a_0_670"/>
          <p:cNvSpPr/>
          <p:nvPr/>
        </p:nvSpPr>
        <p:spPr>
          <a:xfrm>
            <a:off x="4601689" y="3017261"/>
            <a:ext cx="1102500" cy="11025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9" name="Google Shape;139;g27faa73324a_0_670"/>
          <p:cNvSpPr/>
          <p:nvPr/>
        </p:nvSpPr>
        <p:spPr>
          <a:xfrm>
            <a:off x="6380034" y="3017261"/>
            <a:ext cx="1102500" cy="11025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0" name="Google Shape;140;g27faa73324a_0_670"/>
          <p:cNvSpPr/>
          <p:nvPr/>
        </p:nvSpPr>
        <p:spPr>
          <a:xfrm>
            <a:off x="8158379" y="3017261"/>
            <a:ext cx="1102500" cy="1102500"/>
          </a:xfrm>
          <a:prstGeom prst="ellipse">
            <a:avLst/>
          </a:prstGeom>
          <a:solidFill>
            <a:srgbClr val="0096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1" name="Google Shape;141;g27faa73324a_0_670"/>
          <p:cNvSpPr/>
          <p:nvPr/>
        </p:nvSpPr>
        <p:spPr>
          <a:xfrm>
            <a:off x="9936724" y="3017261"/>
            <a:ext cx="1102500" cy="11025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2" name="Google Shape;142;g27faa73324a_0_670"/>
          <p:cNvSpPr txBox="1"/>
          <p:nvPr/>
        </p:nvSpPr>
        <p:spPr>
          <a:xfrm>
            <a:off x="6216824" y="4317588"/>
            <a:ext cx="1428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Ferry</a:t>
            </a:r>
            <a:endParaRPr b="1" i="0" sz="2000" u="none" cap="none" strike="noStrike">
              <a:solidFill>
                <a:schemeClr val="dk1"/>
              </a:solidFill>
              <a:latin typeface="Arial"/>
              <a:ea typeface="Arial"/>
              <a:cs typeface="Arial"/>
              <a:sym typeface="Arial"/>
            </a:endParaRPr>
          </a:p>
        </p:txBody>
      </p:sp>
      <p:sp>
        <p:nvSpPr>
          <p:cNvPr id="143" name="Google Shape;143;g27faa73324a_0_670"/>
          <p:cNvSpPr txBox="1"/>
          <p:nvPr/>
        </p:nvSpPr>
        <p:spPr>
          <a:xfrm>
            <a:off x="8003718" y="4319334"/>
            <a:ext cx="1411800" cy="109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Vanpool</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1500" u="none" cap="none" strike="noStrike">
                <a:solidFill>
                  <a:schemeClr val="dk1"/>
                </a:solidFill>
                <a:latin typeface="Arial"/>
                <a:ea typeface="Arial"/>
                <a:cs typeface="Arial"/>
                <a:sym typeface="Arial"/>
              </a:rPr>
              <a:t>*Must seat six adults</a:t>
            </a:r>
            <a:endParaRPr b="0" i="0" sz="1500" u="none" cap="none" strike="noStrike">
              <a:solidFill>
                <a:schemeClr val="dk1"/>
              </a:solidFill>
              <a:latin typeface="Arial"/>
              <a:ea typeface="Arial"/>
              <a:cs typeface="Arial"/>
              <a:sym typeface="Arial"/>
            </a:endParaRPr>
          </a:p>
        </p:txBody>
      </p:sp>
      <p:sp>
        <p:nvSpPr>
          <p:cNvPr id="144" name="Google Shape;144;g27faa73324a_0_670"/>
          <p:cNvSpPr txBox="1"/>
          <p:nvPr/>
        </p:nvSpPr>
        <p:spPr>
          <a:xfrm>
            <a:off x="9396285" y="4319334"/>
            <a:ext cx="2183400" cy="152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Parking or parking meter</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100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*Near your place of employment</a:t>
            </a:r>
            <a:endParaRPr b="0" i="0"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500" u="none" cap="none" strike="noStrike">
              <a:solidFill>
                <a:schemeClr val="dk1"/>
              </a:solidFill>
              <a:latin typeface="Arial"/>
              <a:ea typeface="Arial"/>
              <a:cs typeface="Arial"/>
              <a:sym typeface="Arial"/>
            </a:endParaRPr>
          </a:p>
        </p:txBody>
      </p:sp>
      <p:sp>
        <p:nvSpPr>
          <p:cNvPr id="145" name="Google Shape;145;g27faa73324a_0_670"/>
          <p:cNvSpPr/>
          <p:nvPr/>
        </p:nvSpPr>
        <p:spPr>
          <a:xfrm>
            <a:off x="8374632" y="3304532"/>
            <a:ext cx="669970" cy="527928"/>
          </a:xfrm>
          <a:custGeom>
            <a:rect b="b" l="l" r="r" t="t"/>
            <a:pathLst>
              <a:path extrusionOk="0" h="3152" w="4000">
                <a:moveTo>
                  <a:pt x="401" y="1120"/>
                </a:moveTo>
                <a:lnTo>
                  <a:pt x="417" y="1136"/>
                </a:lnTo>
                <a:lnTo>
                  <a:pt x="417" y="1200"/>
                </a:lnTo>
                <a:lnTo>
                  <a:pt x="241" y="1200"/>
                </a:lnTo>
                <a:lnTo>
                  <a:pt x="225" y="1184"/>
                </a:lnTo>
                <a:lnTo>
                  <a:pt x="209" y="1168"/>
                </a:lnTo>
                <a:lnTo>
                  <a:pt x="193" y="1136"/>
                </a:lnTo>
                <a:lnTo>
                  <a:pt x="209" y="1120"/>
                </a:lnTo>
                <a:close/>
                <a:moveTo>
                  <a:pt x="3791" y="1120"/>
                </a:moveTo>
                <a:lnTo>
                  <a:pt x="3807" y="1136"/>
                </a:lnTo>
                <a:lnTo>
                  <a:pt x="3791" y="1168"/>
                </a:lnTo>
                <a:lnTo>
                  <a:pt x="3776" y="1184"/>
                </a:lnTo>
                <a:lnTo>
                  <a:pt x="3760" y="1200"/>
                </a:lnTo>
                <a:lnTo>
                  <a:pt x="3584" y="1200"/>
                </a:lnTo>
                <a:lnTo>
                  <a:pt x="3584" y="1136"/>
                </a:lnTo>
                <a:lnTo>
                  <a:pt x="3600" y="1120"/>
                </a:lnTo>
                <a:close/>
                <a:moveTo>
                  <a:pt x="2800" y="192"/>
                </a:moveTo>
                <a:lnTo>
                  <a:pt x="2896" y="208"/>
                </a:lnTo>
                <a:lnTo>
                  <a:pt x="2976" y="256"/>
                </a:lnTo>
                <a:lnTo>
                  <a:pt x="3040" y="304"/>
                </a:lnTo>
                <a:lnTo>
                  <a:pt x="3088" y="400"/>
                </a:lnTo>
                <a:lnTo>
                  <a:pt x="3344" y="1296"/>
                </a:lnTo>
                <a:lnTo>
                  <a:pt x="3296" y="1312"/>
                </a:lnTo>
                <a:lnTo>
                  <a:pt x="3200" y="1328"/>
                </a:lnTo>
                <a:lnTo>
                  <a:pt x="3104" y="1344"/>
                </a:lnTo>
                <a:lnTo>
                  <a:pt x="880" y="1344"/>
                </a:lnTo>
                <a:lnTo>
                  <a:pt x="800" y="1328"/>
                </a:lnTo>
                <a:lnTo>
                  <a:pt x="704" y="1312"/>
                </a:lnTo>
                <a:lnTo>
                  <a:pt x="656" y="1296"/>
                </a:lnTo>
                <a:lnTo>
                  <a:pt x="912" y="400"/>
                </a:lnTo>
                <a:lnTo>
                  <a:pt x="944" y="304"/>
                </a:lnTo>
                <a:lnTo>
                  <a:pt x="1024" y="256"/>
                </a:lnTo>
                <a:lnTo>
                  <a:pt x="1104" y="208"/>
                </a:lnTo>
                <a:lnTo>
                  <a:pt x="1200" y="192"/>
                </a:lnTo>
                <a:close/>
                <a:moveTo>
                  <a:pt x="3408" y="1472"/>
                </a:moveTo>
                <a:lnTo>
                  <a:pt x="3440" y="1600"/>
                </a:lnTo>
                <a:lnTo>
                  <a:pt x="3456" y="1680"/>
                </a:lnTo>
                <a:lnTo>
                  <a:pt x="3456" y="1760"/>
                </a:lnTo>
                <a:lnTo>
                  <a:pt x="3456" y="2576"/>
                </a:lnTo>
                <a:lnTo>
                  <a:pt x="3456" y="2608"/>
                </a:lnTo>
                <a:lnTo>
                  <a:pt x="3424" y="2624"/>
                </a:lnTo>
                <a:lnTo>
                  <a:pt x="577" y="2624"/>
                </a:lnTo>
                <a:lnTo>
                  <a:pt x="545" y="2608"/>
                </a:lnTo>
                <a:lnTo>
                  <a:pt x="529" y="2576"/>
                </a:lnTo>
                <a:lnTo>
                  <a:pt x="529" y="1760"/>
                </a:lnTo>
                <a:lnTo>
                  <a:pt x="545" y="1680"/>
                </a:lnTo>
                <a:lnTo>
                  <a:pt x="561" y="1600"/>
                </a:lnTo>
                <a:lnTo>
                  <a:pt x="593" y="1472"/>
                </a:lnTo>
                <a:lnTo>
                  <a:pt x="640" y="1488"/>
                </a:lnTo>
                <a:lnTo>
                  <a:pt x="768" y="1520"/>
                </a:lnTo>
                <a:lnTo>
                  <a:pt x="880" y="1536"/>
                </a:lnTo>
                <a:lnTo>
                  <a:pt x="3104" y="1536"/>
                </a:lnTo>
                <a:lnTo>
                  <a:pt x="3232" y="1520"/>
                </a:lnTo>
                <a:lnTo>
                  <a:pt x="3360" y="1488"/>
                </a:lnTo>
                <a:lnTo>
                  <a:pt x="3408" y="1472"/>
                </a:lnTo>
                <a:close/>
                <a:moveTo>
                  <a:pt x="529" y="2800"/>
                </a:moveTo>
                <a:lnTo>
                  <a:pt x="577" y="2816"/>
                </a:lnTo>
                <a:lnTo>
                  <a:pt x="816" y="2816"/>
                </a:lnTo>
                <a:lnTo>
                  <a:pt x="816" y="2911"/>
                </a:lnTo>
                <a:lnTo>
                  <a:pt x="800" y="2943"/>
                </a:lnTo>
                <a:lnTo>
                  <a:pt x="784" y="2959"/>
                </a:lnTo>
                <a:lnTo>
                  <a:pt x="577" y="2959"/>
                </a:lnTo>
                <a:lnTo>
                  <a:pt x="545" y="2943"/>
                </a:lnTo>
                <a:lnTo>
                  <a:pt x="529" y="2911"/>
                </a:lnTo>
                <a:lnTo>
                  <a:pt x="529" y="2800"/>
                </a:lnTo>
                <a:close/>
                <a:moveTo>
                  <a:pt x="3456" y="2800"/>
                </a:moveTo>
                <a:lnTo>
                  <a:pt x="3456" y="2911"/>
                </a:lnTo>
                <a:lnTo>
                  <a:pt x="3456" y="2943"/>
                </a:lnTo>
                <a:lnTo>
                  <a:pt x="3424" y="2959"/>
                </a:lnTo>
                <a:lnTo>
                  <a:pt x="3216" y="2959"/>
                </a:lnTo>
                <a:lnTo>
                  <a:pt x="3184" y="2943"/>
                </a:lnTo>
                <a:lnTo>
                  <a:pt x="3184" y="2911"/>
                </a:lnTo>
                <a:lnTo>
                  <a:pt x="3184" y="2816"/>
                </a:lnTo>
                <a:lnTo>
                  <a:pt x="3424" y="2816"/>
                </a:lnTo>
                <a:lnTo>
                  <a:pt x="3456" y="2800"/>
                </a:lnTo>
                <a:close/>
                <a:moveTo>
                  <a:pt x="1200" y="0"/>
                </a:moveTo>
                <a:lnTo>
                  <a:pt x="1120" y="16"/>
                </a:lnTo>
                <a:lnTo>
                  <a:pt x="1040" y="32"/>
                </a:lnTo>
                <a:lnTo>
                  <a:pt x="976" y="48"/>
                </a:lnTo>
                <a:lnTo>
                  <a:pt x="912" y="96"/>
                </a:lnTo>
                <a:lnTo>
                  <a:pt x="848" y="144"/>
                </a:lnTo>
                <a:lnTo>
                  <a:pt x="800" y="192"/>
                </a:lnTo>
                <a:lnTo>
                  <a:pt x="752" y="256"/>
                </a:lnTo>
                <a:lnTo>
                  <a:pt x="720" y="320"/>
                </a:lnTo>
                <a:lnTo>
                  <a:pt x="720" y="336"/>
                </a:lnTo>
                <a:lnTo>
                  <a:pt x="545" y="992"/>
                </a:lnTo>
                <a:lnTo>
                  <a:pt x="481" y="944"/>
                </a:lnTo>
                <a:lnTo>
                  <a:pt x="401" y="928"/>
                </a:lnTo>
                <a:lnTo>
                  <a:pt x="209" y="928"/>
                </a:lnTo>
                <a:lnTo>
                  <a:pt x="129" y="944"/>
                </a:lnTo>
                <a:lnTo>
                  <a:pt x="65" y="992"/>
                </a:lnTo>
                <a:lnTo>
                  <a:pt x="17" y="1056"/>
                </a:lnTo>
                <a:lnTo>
                  <a:pt x="1" y="1136"/>
                </a:lnTo>
                <a:lnTo>
                  <a:pt x="17" y="1184"/>
                </a:lnTo>
                <a:lnTo>
                  <a:pt x="17" y="1232"/>
                </a:lnTo>
                <a:lnTo>
                  <a:pt x="49" y="1280"/>
                </a:lnTo>
                <a:lnTo>
                  <a:pt x="81" y="1328"/>
                </a:lnTo>
                <a:lnTo>
                  <a:pt x="129" y="1360"/>
                </a:lnTo>
                <a:lnTo>
                  <a:pt x="161" y="1376"/>
                </a:lnTo>
                <a:lnTo>
                  <a:pt x="209" y="1392"/>
                </a:lnTo>
                <a:lnTo>
                  <a:pt x="417" y="1392"/>
                </a:lnTo>
                <a:lnTo>
                  <a:pt x="385" y="1552"/>
                </a:lnTo>
                <a:lnTo>
                  <a:pt x="353" y="1648"/>
                </a:lnTo>
                <a:lnTo>
                  <a:pt x="337" y="1760"/>
                </a:lnTo>
                <a:lnTo>
                  <a:pt x="337" y="2576"/>
                </a:lnTo>
                <a:lnTo>
                  <a:pt x="337" y="2911"/>
                </a:lnTo>
                <a:lnTo>
                  <a:pt x="369" y="3007"/>
                </a:lnTo>
                <a:lnTo>
                  <a:pt x="417" y="3087"/>
                </a:lnTo>
                <a:lnTo>
                  <a:pt x="481" y="3135"/>
                </a:lnTo>
                <a:lnTo>
                  <a:pt x="577" y="3151"/>
                </a:lnTo>
                <a:lnTo>
                  <a:pt x="784" y="3151"/>
                </a:lnTo>
                <a:lnTo>
                  <a:pt x="864" y="3135"/>
                </a:lnTo>
                <a:lnTo>
                  <a:pt x="944" y="3087"/>
                </a:lnTo>
                <a:lnTo>
                  <a:pt x="992" y="3007"/>
                </a:lnTo>
                <a:lnTo>
                  <a:pt x="1008" y="2911"/>
                </a:lnTo>
                <a:lnTo>
                  <a:pt x="1008" y="2816"/>
                </a:lnTo>
                <a:lnTo>
                  <a:pt x="2992" y="2816"/>
                </a:lnTo>
                <a:lnTo>
                  <a:pt x="2992" y="2911"/>
                </a:lnTo>
                <a:lnTo>
                  <a:pt x="3008" y="3007"/>
                </a:lnTo>
                <a:lnTo>
                  <a:pt x="3056" y="3087"/>
                </a:lnTo>
                <a:lnTo>
                  <a:pt x="3136" y="3135"/>
                </a:lnTo>
                <a:lnTo>
                  <a:pt x="3216" y="3151"/>
                </a:lnTo>
                <a:lnTo>
                  <a:pt x="3424" y="3151"/>
                </a:lnTo>
                <a:lnTo>
                  <a:pt x="3520" y="3135"/>
                </a:lnTo>
                <a:lnTo>
                  <a:pt x="3584" y="3087"/>
                </a:lnTo>
                <a:lnTo>
                  <a:pt x="3632" y="3007"/>
                </a:lnTo>
                <a:lnTo>
                  <a:pt x="3648" y="2911"/>
                </a:lnTo>
                <a:lnTo>
                  <a:pt x="3648" y="2576"/>
                </a:lnTo>
                <a:lnTo>
                  <a:pt x="3648" y="1760"/>
                </a:lnTo>
                <a:lnTo>
                  <a:pt x="3648" y="1648"/>
                </a:lnTo>
                <a:lnTo>
                  <a:pt x="3616" y="1552"/>
                </a:lnTo>
                <a:lnTo>
                  <a:pt x="3584" y="1392"/>
                </a:lnTo>
                <a:lnTo>
                  <a:pt x="3776" y="1392"/>
                </a:lnTo>
                <a:lnTo>
                  <a:pt x="3839" y="1376"/>
                </a:lnTo>
                <a:lnTo>
                  <a:pt x="3871" y="1360"/>
                </a:lnTo>
                <a:lnTo>
                  <a:pt x="3919" y="1328"/>
                </a:lnTo>
                <a:lnTo>
                  <a:pt x="3951" y="1280"/>
                </a:lnTo>
                <a:lnTo>
                  <a:pt x="3967" y="1232"/>
                </a:lnTo>
                <a:lnTo>
                  <a:pt x="3983" y="1184"/>
                </a:lnTo>
                <a:lnTo>
                  <a:pt x="3999" y="1136"/>
                </a:lnTo>
                <a:lnTo>
                  <a:pt x="3983" y="1056"/>
                </a:lnTo>
                <a:lnTo>
                  <a:pt x="3935" y="992"/>
                </a:lnTo>
                <a:lnTo>
                  <a:pt x="3871" y="944"/>
                </a:lnTo>
                <a:lnTo>
                  <a:pt x="3791" y="928"/>
                </a:lnTo>
                <a:lnTo>
                  <a:pt x="3600" y="928"/>
                </a:lnTo>
                <a:lnTo>
                  <a:pt x="3520" y="944"/>
                </a:lnTo>
                <a:lnTo>
                  <a:pt x="3456" y="992"/>
                </a:lnTo>
                <a:lnTo>
                  <a:pt x="3280" y="336"/>
                </a:lnTo>
                <a:lnTo>
                  <a:pt x="3280" y="320"/>
                </a:lnTo>
                <a:lnTo>
                  <a:pt x="3248" y="256"/>
                </a:lnTo>
                <a:lnTo>
                  <a:pt x="3200" y="192"/>
                </a:lnTo>
                <a:lnTo>
                  <a:pt x="3152" y="144"/>
                </a:lnTo>
                <a:lnTo>
                  <a:pt x="3088" y="96"/>
                </a:lnTo>
                <a:lnTo>
                  <a:pt x="3024" y="48"/>
                </a:lnTo>
                <a:lnTo>
                  <a:pt x="2960" y="32"/>
                </a:lnTo>
                <a:lnTo>
                  <a:pt x="2880" y="16"/>
                </a:lnTo>
                <a:lnTo>
                  <a:pt x="28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7faa73324a_0_670"/>
          <p:cNvSpPr/>
          <p:nvPr/>
        </p:nvSpPr>
        <p:spPr>
          <a:xfrm>
            <a:off x="8602424" y="3604504"/>
            <a:ext cx="214390" cy="32326"/>
          </a:xfrm>
          <a:custGeom>
            <a:rect b="b" l="l" r="r" t="t"/>
            <a:pathLst>
              <a:path extrusionOk="0" h="193" w="1280">
                <a:moveTo>
                  <a:pt x="96" y="1"/>
                </a:moveTo>
                <a:lnTo>
                  <a:pt x="64" y="17"/>
                </a:lnTo>
                <a:lnTo>
                  <a:pt x="32" y="33"/>
                </a:lnTo>
                <a:lnTo>
                  <a:pt x="0" y="65"/>
                </a:lnTo>
                <a:lnTo>
                  <a:pt x="0" y="97"/>
                </a:lnTo>
                <a:lnTo>
                  <a:pt x="0" y="145"/>
                </a:lnTo>
                <a:lnTo>
                  <a:pt x="32" y="161"/>
                </a:lnTo>
                <a:lnTo>
                  <a:pt x="64" y="193"/>
                </a:lnTo>
                <a:lnTo>
                  <a:pt x="1216" y="193"/>
                </a:lnTo>
                <a:lnTo>
                  <a:pt x="1248" y="161"/>
                </a:lnTo>
                <a:lnTo>
                  <a:pt x="1264" y="145"/>
                </a:lnTo>
                <a:lnTo>
                  <a:pt x="1280" y="97"/>
                </a:lnTo>
                <a:lnTo>
                  <a:pt x="1264" y="65"/>
                </a:lnTo>
                <a:lnTo>
                  <a:pt x="1248" y="33"/>
                </a:lnTo>
                <a:lnTo>
                  <a:pt x="1216" y="17"/>
                </a:lnTo>
                <a:lnTo>
                  <a:pt x="118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27faa73324a_0_670"/>
          <p:cNvSpPr/>
          <p:nvPr/>
        </p:nvSpPr>
        <p:spPr>
          <a:xfrm>
            <a:off x="8497908" y="3585745"/>
            <a:ext cx="53765" cy="53764"/>
          </a:xfrm>
          <a:custGeom>
            <a:rect b="b" l="l" r="r" t="t"/>
            <a:pathLst>
              <a:path extrusionOk="0" h="321" w="321">
                <a:moveTo>
                  <a:pt x="160" y="1"/>
                </a:moveTo>
                <a:lnTo>
                  <a:pt x="96" y="17"/>
                </a:lnTo>
                <a:lnTo>
                  <a:pt x="48" y="49"/>
                </a:lnTo>
                <a:lnTo>
                  <a:pt x="16" y="97"/>
                </a:lnTo>
                <a:lnTo>
                  <a:pt x="0" y="161"/>
                </a:lnTo>
                <a:lnTo>
                  <a:pt x="16" y="225"/>
                </a:lnTo>
                <a:lnTo>
                  <a:pt x="48" y="273"/>
                </a:lnTo>
                <a:lnTo>
                  <a:pt x="96" y="321"/>
                </a:lnTo>
                <a:lnTo>
                  <a:pt x="224" y="321"/>
                </a:lnTo>
                <a:lnTo>
                  <a:pt x="272" y="273"/>
                </a:lnTo>
                <a:lnTo>
                  <a:pt x="320" y="225"/>
                </a:lnTo>
                <a:lnTo>
                  <a:pt x="320" y="161"/>
                </a:lnTo>
                <a:lnTo>
                  <a:pt x="320" y="97"/>
                </a:lnTo>
                <a:lnTo>
                  <a:pt x="272" y="49"/>
                </a:lnTo>
                <a:lnTo>
                  <a:pt x="224" y="17"/>
                </a:lnTo>
                <a:lnTo>
                  <a:pt x="16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27faa73324a_0_670"/>
          <p:cNvSpPr/>
          <p:nvPr/>
        </p:nvSpPr>
        <p:spPr>
          <a:xfrm>
            <a:off x="8867566" y="3585745"/>
            <a:ext cx="53765" cy="53764"/>
          </a:xfrm>
          <a:custGeom>
            <a:rect b="b" l="l" r="r" t="t"/>
            <a:pathLst>
              <a:path extrusionOk="0" h="321" w="321">
                <a:moveTo>
                  <a:pt x="161" y="1"/>
                </a:moveTo>
                <a:lnTo>
                  <a:pt x="97" y="17"/>
                </a:lnTo>
                <a:lnTo>
                  <a:pt x="49" y="49"/>
                </a:lnTo>
                <a:lnTo>
                  <a:pt x="1" y="97"/>
                </a:lnTo>
                <a:lnTo>
                  <a:pt x="1" y="161"/>
                </a:lnTo>
                <a:lnTo>
                  <a:pt x="1" y="225"/>
                </a:lnTo>
                <a:lnTo>
                  <a:pt x="49" y="273"/>
                </a:lnTo>
                <a:lnTo>
                  <a:pt x="97" y="321"/>
                </a:lnTo>
                <a:lnTo>
                  <a:pt x="225" y="321"/>
                </a:lnTo>
                <a:lnTo>
                  <a:pt x="273" y="273"/>
                </a:lnTo>
                <a:lnTo>
                  <a:pt x="305" y="225"/>
                </a:lnTo>
                <a:lnTo>
                  <a:pt x="321" y="161"/>
                </a:lnTo>
                <a:lnTo>
                  <a:pt x="305" y="97"/>
                </a:lnTo>
                <a:lnTo>
                  <a:pt x="273" y="49"/>
                </a:lnTo>
                <a:lnTo>
                  <a:pt x="225" y="17"/>
                </a:lnTo>
                <a:lnTo>
                  <a:pt x="16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g27faa73324a_0_670"/>
          <p:cNvGrpSpPr/>
          <p:nvPr/>
        </p:nvGrpSpPr>
        <p:grpSpPr>
          <a:xfrm>
            <a:off x="10186733" y="3298672"/>
            <a:ext cx="602487" cy="602526"/>
            <a:chOff x="7857976" y="1186229"/>
            <a:chExt cx="392423" cy="392423"/>
          </a:xfrm>
        </p:grpSpPr>
        <p:sp>
          <p:nvSpPr>
            <p:cNvPr id="150" name="Google Shape;150;g27faa73324a_0_670"/>
            <p:cNvSpPr/>
            <p:nvPr/>
          </p:nvSpPr>
          <p:spPr>
            <a:xfrm>
              <a:off x="7857976" y="1186229"/>
              <a:ext cx="361844" cy="363543"/>
            </a:xfrm>
            <a:custGeom>
              <a:rect b="b" l="l" r="r" t="t"/>
              <a:pathLst>
                <a:path extrusionOk="0" h="3424" w="3408">
                  <a:moveTo>
                    <a:pt x="688" y="0"/>
                  </a:moveTo>
                  <a:lnTo>
                    <a:pt x="544" y="16"/>
                  </a:lnTo>
                  <a:lnTo>
                    <a:pt x="416" y="48"/>
                  </a:lnTo>
                  <a:lnTo>
                    <a:pt x="304" y="112"/>
                  </a:lnTo>
                  <a:lnTo>
                    <a:pt x="208" y="192"/>
                  </a:lnTo>
                  <a:lnTo>
                    <a:pt x="128" y="304"/>
                  </a:lnTo>
                  <a:lnTo>
                    <a:pt x="64" y="416"/>
                  </a:lnTo>
                  <a:lnTo>
                    <a:pt x="16" y="544"/>
                  </a:lnTo>
                  <a:lnTo>
                    <a:pt x="0" y="672"/>
                  </a:lnTo>
                  <a:lnTo>
                    <a:pt x="0" y="2736"/>
                  </a:lnTo>
                  <a:lnTo>
                    <a:pt x="16" y="2864"/>
                  </a:lnTo>
                  <a:lnTo>
                    <a:pt x="64" y="2992"/>
                  </a:lnTo>
                  <a:lnTo>
                    <a:pt x="128" y="3103"/>
                  </a:lnTo>
                  <a:lnTo>
                    <a:pt x="208" y="3215"/>
                  </a:lnTo>
                  <a:lnTo>
                    <a:pt x="304" y="3295"/>
                  </a:lnTo>
                  <a:lnTo>
                    <a:pt x="416" y="3359"/>
                  </a:lnTo>
                  <a:lnTo>
                    <a:pt x="544" y="3391"/>
                  </a:lnTo>
                  <a:lnTo>
                    <a:pt x="672" y="3407"/>
                  </a:lnTo>
                  <a:lnTo>
                    <a:pt x="1872" y="3423"/>
                  </a:lnTo>
                  <a:lnTo>
                    <a:pt x="1904" y="3407"/>
                  </a:lnTo>
                  <a:lnTo>
                    <a:pt x="1936" y="3391"/>
                  </a:lnTo>
                  <a:lnTo>
                    <a:pt x="1952" y="3359"/>
                  </a:lnTo>
                  <a:lnTo>
                    <a:pt x="1968" y="3327"/>
                  </a:lnTo>
                  <a:lnTo>
                    <a:pt x="1952" y="3295"/>
                  </a:lnTo>
                  <a:lnTo>
                    <a:pt x="1936" y="3263"/>
                  </a:lnTo>
                  <a:lnTo>
                    <a:pt x="1904" y="3231"/>
                  </a:lnTo>
                  <a:lnTo>
                    <a:pt x="1872" y="3231"/>
                  </a:lnTo>
                  <a:lnTo>
                    <a:pt x="688" y="3215"/>
                  </a:lnTo>
                  <a:lnTo>
                    <a:pt x="576" y="3199"/>
                  </a:lnTo>
                  <a:lnTo>
                    <a:pt x="496" y="3183"/>
                  </a:lnTo>
                  <a:lnTo>
                    <a:pt x="416" y="3135"/>
                  </a:lnTo>
                  <a:lnTo>
                    <a:pt x="336" y="3071"/>
                  </a:lnTo>
                  <a:lnTo>
                    <a:pt x="288" y="3008"/>
                  </a:lnTo>
                  <a:lnTo>
                    <a:pt x="240" y="2928"/>
                  </a:lnTo>
                  <a:lnTo>
                    <a:pt x="208" y="2832"/>
                  </a:lnTo>
                  <a:lnTo>
                    <a:pt x="192" y="2736"/>
                  </a:lnTo>
                  <a:lnTo>
                    <a:pt x="192" y="672"/>
                  </a:lnTo>
                  <a:lnTo>
                    <a:pt x="208" y="576"/>
                  </a:lnTo>
                  <a:lnTo>
                    <a:pt x="240" y="496"/>
                  </a:lnTo>
                  <a:lnTo>
                    <a:pt x="288" y="400"/>
                  </a:lnTo>
                  <a:lnTo>
                    <a:pt x="336" y="336"/>
                  </a:lnTo>
                  <a:lnTo>
                    <a:pt x="416" y="272"/>
                  </a:lnTo>
                  <a:lnTo>
                    <a:pt x="496" y="240"/>
                  </a:lnTo>
                  <a:lnTo>
                    <a:pt x="576" y="208"/>
                  </a:lnTo>
                  <a:lnTo>
                    <a:pt x="688" y="192"/>
                  </a:lnTo>
                  <a:lnTo>
                    <a:pt x="2735" y="192"/>
                  </a:lnTo>
                  <a:lnTo>
                    <a:pt x="2831" y="208"/>
                  </a:lnTo>
                  <a:lnTo>
                    <a:pt x="2927" y="240"/>
                  </a:lnTo>
                  <a:lnTo>
                    <a:pt x="3007" y="272"/>
                  </a:lnTo>
                  <a:lnTo>
                    <a:pt x="3087" y="336"/>
                  </a:lnTo>
                  <a:lnTo>
                    <a:pt x="3135" y="400"/>
                  </a:lnTo>
                  <a:lnTo>
                    <a:pt x="3183" y="496"/>
                  </a:lnTo>
                  <a:lnTo>
                    <a:pt x="3215" y="576"/>
                  </a:lnTo>
                  <a:lnTo>
                    <a:pt x="3215" y="672"/>
                  </a:lnTo>
                  <a:lnTo>
                    <a:pt x="3215" y="1856"/>
                  </a:lnTo>
                  <a:lnTo>
                    <a:pt x="3231" y="1888"/>
                  </a:lnTo>
                  <a:lnTo>
                    <a:pt x="3247" y="1920"/>
                  </a:lnTo>
                  <a:lnTo>
                    <a:pt x="3279" y="1936"/>
                  </a:lnTo>
                  <a:lnTo>
                    <a:pt x="3311" y="1952"/>
                  </a:lnTo>
                  <a:lnTo>
                    <a:pt x="3359" y="1936"/>
                  </a:lnTo>
                  <a:lnTo>
                    <a:pt x="3391" y="1920"/>
                  </a:lnTo>
                  <a:lnTo>
                    <a:pt x="3407" y="1888"/>
                  </a:lnTo>
                  <a:lnTo>
                    <a:pt x="3407" y="1856"/>
                  </a:lnTo>
                  <a:lnTo>
                    <a:pt x="3407" y="672"/>
                  </a:lnTo>
                  <a:lnTo>
                    <a:pt x="3407" y="544"/>
                  </a:lnTo>
                  <a:lnTo>
                    <a:pt x="3359" y="416"/>
                  </a:lnTo>
                  <a:lnTo>
                    <a:pt x="3295" y="304"/>
                  </a:lnTo>
                  <a:lnTo>
                    <a:pt x="3215" y="192"/>
                  </a:lnTo>
                  <a:lnTo>
                    <a:pt x="3119" y="112"/>
                  </a:lnTo>
                  <a:lnTo>
                    <a:pt x="3007" y="48"/>
                  </a:lnTo>
                  <a:lnTo>
                    <a:pt x="2879" y="16"/>
                  </a:lnTo>
                  <a:lnTo>
                    <a:pt x="273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7faa73324a_0_670"/>
            <p:cNvSpPr/>
            <p:nvPr/>
          </p:nvSpPr>
          <p:spPr>
            <a:xfrm>
              <a:off x="7973388" y="1271169"/>
              <a:ext cx="142805" cy="210651"/>
            </a:xfrm>
            <a:custGeom>
              <a:rect b="b" l="l" r="r" t="t"/>
              <a:pathLst>
                <a:path extrusionOk="0" h="1984" w="1345">
                  <a:moveTo>
                    <a:pt x="657" y="208"/>
                  </a:moveTo>
                  <a:lnTo>
                    <a:pt x="769" y="224"/>
                  </a:lnTo>
                  <a:lnTo>
                    <a:pt x="865" y="240"/>
                  </a:lnTo>
                  <a:lnTo>
                    <a:pt x="945" y="288"/>
                  </a:lnTo>
                  <a:lnTo>
                    <a:pt x="1009" y="336"/>
                  </a:lnTo>
                  <a:lnTo>
                    <a:pt x="1057" y="400"/>
                  </a:lnTo>
                  <a:lnTo>
                    <a:pt x="1089" y="464"/>
                  </a:lnTo>
                  <a:lnTo>
                    <a:pt x="1105" y="544"/>
                  </a:lnTo>
                  <a:lnTo>
                    <a:pt x="1105" y="624"/>
                  </a:lnTo>
                  <a:lnTo>
                    <a:pt x="1105" y="720"/>
                  </a:lnTo>
                  <a:lnTo>
                    <a:pt x="1089" y="800"/>
                  </a:lnTo>
                  <a:lnTo>
                    <a:pt x="1057" y="864"/>
                  </a:lnTo>
                  <a:lnTo>
                    <a:pt x="1009" y="928"/>
                  </a:lnTo>
                  <a:lnTo>
                    <a:pt x="945" y="976"/>
                  </a:lnTo>
                  <a:lnTo>
                    <a:pt x="865" y="1008"/>
                  </a:lnTo>
                  <a:lnTo>
                    <a:pt x="785" y="1040"/>
                  </a:lnTo>
                  <a:lnTo>
                    <a:pt x="241" y="1040"/>
                  </a:lnTo>
                  <a:lnTo>
                    <a:pt x="241" y="208"/>
                  </a:lnTo>
                  <a:close/>
                  <a:moveTo>
                    <a:pt x="1" y="0"/>
                  </a:moveTo>
                  <a:lnTo>
                    <a:pt x="1" y="1984"/>
                  </a:lnTo>
                  <a:lnTo>
                    <a:pt x="241" y="1984"/>
                  </a:lnTo>
                  <a:lnTo>
                    <a:pt x="241" y="1264"/>
                  </a:lnTo>
                  <a:lnTo>
                    <a:pt x="673" y="1264"/>
                  </a:lnTo>
                  <a:lnTo>
                    <a:pt x="833" y="1248"/>
                  </a:lnTo>
                  <a:lnTo>
                    <a:pt x="977" y="1216"/>
                  </a:lnTo>
                  <a:lnTo>
                    <a:pt x="1089" y="1152"/>
                  </a:lnTo>
                  <a:lnTo>
                    <a:pt x="1184" y="1072"/>
                  </a:lnTo>
                  <a:lnTo>
                    <a:pt x="1248" y="976"/>
                  </a:lnTo>
                  <a:lnTo>
                    <a:pt x="1296" y="880"/>
                  </a:lnTo>
                  <a:lnTo>
                    <a:pt x="1328" y="752"/>
                  </a:lnTo>
                  <a:lnTo>
                    <a:pt x="1344" y="624"/>
                  </a:lnTo>
                  <a:lnTo>
                    <a:pt x="1328" y="496"/>
                  </a:lnTo>
                  <a:lnTo>
                    <a:pt x="1296" y="384"/>
                  </a:lnTo>
                  <a:lnTo>
                    <a:pt x="1248" y="272"/>
                  </a:lnTo>
                  <a:lnTo>
                    <a:pt x="1184" y="192"/>
                  </a:lnTo>
                  <a:lnTo>
                    <a:pt x="1089" y="112"/>
                  </a:lnTo>
                  <a:lnTo>
                    <a:pt x="977" y="48"/>
                  </a:lnTo>
                  <a:lnTo>
                    <a:pt x="833" y="16"/>
                  </a:lnTo>
                  <a:lnTo>
                    <a:pt x="6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27faa73324a_0_670"/>
            <p:cNvSpPr/>
            <p:nvPr/>
          </p:nvSpPr>
          <p:spPr>
            <a:xfrm>
              <a:off x="8077015" y="1405268"/>
              <a:ext cx="173384" cy="173384"/>
            </a:xfrm>
            <a:custGeom>
              <a:rect b="b" l="l" r="r" t="t"/>
              <a:pathLst>
                <a:path extrusionOk="0" h="1633" w="1633">
                  <a:moveTo>
                    <a:pt x="816" y="193"/>
                  </a:moveTo>
                  <a:lnTo>
                    <a:pt x="944" y="209"/>
                  </a:lnTo>
                  <a:lnTo>
                    <a:pt x="1056" y="241"/>
                  </a:lnTo>
                  <a:lnTo>
                    <a:pt x="1168" y="289"/>
                  </a:lnTo>
                  <a:lnTo>
                    <a:pt x="1264" y="369"/>
                  </a:lnTo>
                  <a:lnTo>
                    <a:pt x="1328" y="465"/>
                  </a:lnTo>
                  <a:lnTo>
                    <a:pt x="1392" y="577"/>
                  </a:lnTo>
                  <a:lnTo>
                    <a:pt x="1424" y="689"/>
                  </a:lnTo>
                  <a:lnTo>
                    <a:pt x="1440" y="817"/>
                  </a:lnTo>
                  <a:lnTo>
                    <a:pt x="1424" y="945"/>
                  </a:lnTo>
                  <a:lnTo>
                    <a:pt x="1392" y="1056"/>
                  </a:lnTo>
                  <a:lnTo>
                    <a:pt x="1328" y="1168"/>
                  </a:lnTo>
                  <a:lnTo>
                    <a:pt x="1264" y="1248"/>
                  </a:lnTo>
                  <a:lnTo>
                    <a:pt x="1168" y="1328"/>
                  </a:lnTo>
                  <a:lnTo>
                    <a:pt x="1056" y="1392"/>
                  </a:lnTo>
                  <a:lnTo>
                    <a:pt x="944" y="1424"/>
                  </a:lnTo>
                  <a:lnTo>
                    <a:pt x="816" y="1440"/>
                  </a:lnTo>
                  <a:lnTo>
                    <a:pt x="688" y="1424"/>
                  </a:lnTo>
                  <a:lnTo>
                    <a:pt x="576" y="1392"/>
                  </a:lnTo>
                  <a:lnTo>
                    <a:pt x="464" y="1328"/>
                  </a:lnTo>
                  <a:lnTo>
                    <a:pt x="384" y="1248"/>
                  </a:lnTo>
                  <a:lnTo>
                    <a:pt x="304" y="1168"/>
                  </a:lnTo>
                  <a:lnTo>
                    <a:pt x="240" y="1056"/>
                  </a:lnTo>
                  <a:lnTo>
                    <a:pt x="208" y="945"/>
                  </a:lnTo>
                  <a:lnTo>
                    <a:pt x="192" y="817"/>
                  </a:lnTo>
                  <a:lnTo>
                    <a:pt x="208" y="689"/>
                  </a:lnTo>
                  <a:lnTo>
                    <a:pt x="240" y="577"/>
                  </a:lnTo>
                  <a:lnTo>
                    <a:pt x="304" y="465"/>
                  </a:lnTo>
                  <a:lnTo>
                    <a:pt x="384" y="369"/>
                  </a:lnTo>
                  <a:lnTo>
                    <a:pt x="464" y="289"/>
                  </a:lnTo>
                  <a:lnTo>
                    <a:pt x="576" y="241"/>
                  </a:lnTo>
                  <a:lnTo>
                    <a:pt x="688" y="209"/>
                  </a:lnTo>
                  <a:lnTo>
                    <a:pt x="816" y="193"/>
                  </a:lnTo>
                  <a:close/>
                  <a:moveTo>
                    <a:pt x="816" y="1"/>
                  </a:moveTo>
                  <a:lnTo>
                    <a:pt x="656" y="17"/>
                  </a:lnTo>
                  <a:lnTo>
                    <a:pt x="496" y="65"/>
                  </a:lnTo>
                  <a:lnTo>
                    <a:pt x="368" y="145"/>
                  </a:lnTo>
                  <a:lnTo>
                    <a:pt x="240" y="241"/>
                  </a:lnTo>
                  <a:lnTo>
                    <a:pt x="145" y="353"/>
                  </a:lnTo>
                  <a:lnTo>
                    <a:pt x="65" y="497"/>
                  </a:lnTo>
                  <a:lnTo>
                    <a:pt x="17" y="641"/>
                  </a:lnTo>
                  <a:lnTo>
                    <a:pt x="1" y="817"/>
                  </a:lnTo>
                  <a:lnTo>
                    <a:pt x="17" y="976"/>
                  </a:lnTo>
                  <a:lnTo>
                    <a:pt x="65" y="1136"/>
                  </a:lnTo>
                  <a:lnTo>
                    <a:pt x="145" y="1264"/>
                  </a:lnTo>
                  <a:lnTo>
                    <a:pt x="240" y="1392"/>
                  </a:lnTo>
                  <a:lnTo>
                    <a:pt x="368" y="1488"/>
                  </a:lnTo>
                  <a:lnTo>
                    <a:pt x="496" y="1568"/>
                  </a:lnTo>
                  <a:lnTo>
                    <a:pt x="656" y="1616"/>
                  </a:lnTo>
                  <a:lnTo>
                    <a:pt x="816" y="1632"/>
                  </a:lnTo>
                  <a:lnTo>
                    <a:pt x="976" y="1616"/>
                  </a:lnTo>
                  <a:lnTo>
                    <a:pt x="1136" y="1568"/>
                  </a:lnTo>
                  <a:lnTo>
                    <a:pt x="1280" y="1488"/>
                  </a:lnTo>
                  <a:lnTo>
                    <a:pt x="1392" y="1392"/>
                  </a:lnTo>
                  <a:lnTo>
                    <a:pt x="1488" y="1264"/>
                  </a:lnTo>
                  <a:lnTo>
                    <a:pt x="1568" y="1136"/>
                  </a:lnTo>
                  <a:lnTo>
                    <a:pt x="1616" y="976"/>
                  </a:lnTo>
                  <a:lnTo>
                    <a:pt x="1632" y="817"/>
                  </a:lnTo>
                  <a:lnTo>
                    <a:pt x="1616" y="641"/>
                  </a:lnTo>
                  <a:lnTo>
                    <a:pt x="1568" y="497"/>
                  </a:lnTo>
                  <a:lnTo>
                    <a:pt x="1488" y="353"/>
                  </a:lnTo>
                  <a:lnTo>
                    <a:pt x="1392" y="241"/>
                  </a:lnTo>
                  <a:lnTo>
                    <a:pt x="1280" y="145"/>
                  </a:lnTo>
                  <a:lnTo>
                    <a:pt x="1136" y="65"/>
                  </a:lnTo>
                  <a:lnTo>
                    <a:pt x="976" y="17"/>
                  </a:lnTo>
                  <a:lnTo>
                    <a:pt x="81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27faa73324a_0_670"/>
            <p:cNvSpPr/>
            <p:nvPr/>
          </p:nvSpPr>
          <p:spPr>
            <a:xfrm>
              <a:off x="8153462" y="1449436"/>
              <a:ext cx="32383" cy="25588"/>
            </a:xfrm>
            <a:custGeom>
              <a:rect b="b" l="l" r="r" t="t"/>
              <a:pathLst>
                <a:path extrusionOk="0" h="241" w="305">
                  <a:moveTo>
                    <a:pt x="64" y="1"/>
                  </a:moveTo>
                  <a:lnTo>
                    <a:pt x="32" y="17"/>
                  </a:lnTo>
                  <a:lnTo>
                    <a:pt x="16" y="49"/>
                  </a:lnTo>
                  <a:lnTo>
                    <a:pt x="0" y="97"/>
                  </a:lnTo>
                  <a:lnTo>
                    <a:pt x="16" y="129"/>
                  </a:lnTo>
                  <a:lnTo>
                    <a:pt x="32" y="161"/>
                  </a:lnTo>
                  <a:lnTo>
                    <a:pt x="64" y="177"/>
                  </a:lnTo>
                  <a:lnTo>
                    <a:pt x="96" y="193"/>
                  </a:lnTo>
                  <a:lnTo>
                    <a:pt x="128" y="193"/>
                  </a:lnTo>
                  <a:lnTo>
                    <a:pt x="144" y="209"/>
                  </a:lnTo>
                  <a:lnTo>
                    <a:pt x="176" y="225"/>
                  </a:lnTo>
                  <a:lnTo>
                    <a:pt x="208" y="241"/>
                  </a:lnTo>
                  <a:lnTo>
                    <a:pt x="240" y="225"/>
                  </a:lnTo>
                  <a:lnTo>
                    <a:pt x="272" y="209"/>
                  </a:lnTo>
                  <a:lnTo>
                    <a:pt x="304" y="177"/>
                  </a:lnTo>
                  <a:lnTo>
                    <a:pt x="304" y="145"/>
                  </a:lnTo>
                  <a:lnTo>
                    <a:pt x="304" y="113"/>
                  </a:lnTo>
                  <a:lnTo>
                    <a:pt x="288" y="81"/>
                  </a:lnTo>
                  <a:lnTo>
                    <a:pt x="240" y="49"/>
                  </a:lnTo>
                  <a:lnTo>
                    <a:pt x="192" y="17"/>
                  </a:lnTo>
                  <a:lnTo>
                    <a:pt x="1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27faa73324a_0_670"/>
            <p:cNvSpPr/>
            <p:nvPr/>
          </p:nvSpPr>
          <p:spPr>
            <a:xfrm>
              <a:off x="8139871" y="1508894"/>
              <a:ext cx="32383" cy="27287"/>
            </a:xfrm>
            <a:custGeom>
              <a:rect b="b" l="l" r="r" t="t"/>
              <a:pathLst>
                <a:path extrusionOk="0" h="257" w="305">
                  <a:moveTo>
                    <a:pt x="96" y="0"/>
                  </a:moveTo>
                  <a:lnTo>
                    <a:pt x="64" y="16"/>
                  </a:lnTo>
                  <a:lnTo>
                    <a:pt x="32" y="32"/>
                  </a:lnTo>
                  <a:lnTo>
                    <a:pt x="16" y="64"/>
                  </a:lnTo>
                  <a:lnTo>
                    <a:pt x="0" y="96"/>
                  </a:lnTo>
                  <a:lnTo>
                    <a:pt x="16" y="128"/>
                  </a:lnTo>
                  <a:lnTo>
                    <a:pt x="32" y="160"/>
                  </a:lnTo>
                  <a:lnTo>
                    <a:pt x="64" y="208"/>
                  </a:lnTo>
                  <a:lnTo>
                    <a:pt x="112" y="224"/>
                  </a:lnTo>
                  <a:lnTo>
                    <a:pt x="160" y="240"/>
                  </a:lnTo>
                  <a:lnTo>
                    <a:pt x="208" y="256"/>
                  </a:lnTo>
                  <a:lnTo>
                    <a:pt x="256" y="240"/>
                  </a:lnTo>
                  <a:lnTo>
                    <a:pt x="288" y="224"/>
                  </a:lnTo>
                  <a:lnTo>
                    <a:pt x="304" y="192"/>
                  </a:lnTo>
                  <a:lnTo>
                    <a:pt x="304" y="160"/>
                  </a:lnTo>
                  <a:lnTo>
                    <a:pt x="304" y="112"/>
                  </a:lnTo>
                  <a:lnTo>
                    <a:pt x="288" y="80"/>
                  </a:lnTo>
                  <a:lnTo>
                    <a:pt x="256" y="64"/>
                  </a:lnTo>
                  <a:lnTo>
                    <a:pt x="208" y="64"/>
                  </a:lnTo>
                  <a:lnTo>
                    <a:pt x="192" y="48"/>
                  </a:lnTo>
                  <a:lnTo>
                    <a:pt x="176" y="32"/>
                  </a:lnTo>
                  <a:lnTo>
                    <a:pt x="144" y="16"/>
                  </a:lnTo>
                  <a:lnTo>
                    <a:pt x="9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7faa73324a_0_670"/>
            <p:cNvSpPr/>
            <p:nvPr/>
          </p:nvSpPr>
          <p:spPr>
            <a:xfrm>
              <a:off x="8136474" y="1449436"/>
              <a:ext cx="37480" cy="52769"/>
            </a:xfrm>
            <a:custGeom>
              <a:rect b="b" l="l" r="r" t="t"/>
              <a:pathLst>
                <a:path extrusionOk="0" h="497" w="353">
                  <a:moveTo>
                    <a:pt x="208" y="1"/>
                  </a:moveTo>
                  <a:lnTo>
                    <a:pt x="160" y="17"/>
                  </a:lnTo>
                  <a:lnTo>
                    <a:pt x="80" y="65"/>
                  </a:lnTo>
                  <a:lnTo>
                    <a:pt x="32" y="145"/>
                  </a:lnTo>
                  <a:lnTo>
                    <a:pt x="16" y="193"/>
                  </a:lnTo>
                  <a:lnTo>
                    <a:pt x="0" y="241"/>
                  </a:lnTo>
                  <a:lnTo>
                    <a:pt x="16" y="305"/>
                  </a:lnTo>
                  <a:lnTo>
                    <a:pt x="32" y="353"/>
                  </a:lnTo>
                  <a:lnTo>
                    <a:pt x="80" y="433"/>
                  </a:lnTo>
                  <a:lnTo>
                    <a:pt x="160" y="481"/>
                  </a:lnTo>
                  <a:lnTo>
                    <a:pt x="208" y="497"/>
                  </a:lnTo>
                  <a:lnTo>
                    <a:pt x="288" y="497"/>
                  </a:lnTo>
                  <a:lnTo>
                    <a:pt x="320" y="465"/>
                  </a:lnTo>
                  <a:lnTo>
                    <a:pt x="352" y="433"/>
                  </a:lnTo>
                  <a:lnTo>
                    <a:pt x="352" y="401"/>
                  </a:lnTo>
                  <a:lnTo>
                    <a:pt x="352" y="369"/>
                  </a:lnTo>
                  <a:lnTo>
                    <a:pt x="320" y="337"/>
                  </a:lnTo>
                  <a:lnTo>
                    <a:pt x="288" y="321"/>
                  </a:lnTo>
                  <a:lnTo>
                    <a:pt x="256" y="305"/>
                  </a:lnTo>
                  <a:lnTo>
                    <a:pt x="208" y="289"/>
                  </a:lnTo>
                  <a:lnTo>
                    <a:pt x="192" y="241"/>
                  </a:lnTo>
                  <a:lnTo>
                    <a:pt x="208" y="209"/>
                  </a:lnTo>
                  <a:lnTo>
                    <a:pt x="256" y="193"/>
                  </a:lnTo>
                  <a:lnTo>
                    <a:pt x="288" y="177"/>
                  </a:lnTo>
                  <a:lnTo>
                    <a:pt x="320" y="161"/>
                  </a:lnTo>
                  <a:lnTo>
                    <a:pt x="352" y="129"/>
                  </a:lnTo>
                  <a:lnTo>
                    <a:pt x="352" y="97"/>
                  </a:lnTo>
                  <a:lnTo>
                    <a:pt x="352" y="49"/>
                  </a:lnTo>
                  <a:lnTo>
                    <a:pt x="320" y="17"/>
                  </a:lnTo>
                  <a:lnTo>
                    <a:pt x="28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27faa73324a_0_670"/>
            <p:cNvSpPr/>
            <p:nvPr/>
          </p:nvSpPr>
          <p:spPr>
            <a:xfrm>
              <a:off x="8153462" y="1481714"/>
              <a:ext cx="37480" cy="54468"/>
            </a:xfrm>
            <a:custGeom>
              <a:rect b="b" l="l" r="r" t="t"/>
              <a:pathLst>
                <a:path extrusionOk="0" h="513" w="353">
                  <a:moveTo>
                    <a:pt x="96" y="1"/>
                  </a:moveTo>
                  <a:lnTo>
                    <a:pt x="64" y="17"/>
                  </a:lnTo>
                  <a:lnTo>
                    <a:pt x="32" y="33"/>
                  </a:lnTo>
                  <a:lnTo>
                    <a:pt x="16" y="65"/>
                  </a:lnTo>
                  <a:lnTo>
                    <a:pt x="0" y="97"/>
                  </a:lnTo>
                  <a:lnTo>
                    <a:pt x="16" y="129"/>
                  </a:lnTo>
                  <a:lnTo>
                    <a:pt x="32" y="161"/>
                  </a:lnTo>
                  <a:lnTo>
                    <a:pt x="64" y="193"/>
                  </a:lnTo>
                  <a:lnTo>
                    <a:pt x="96" y="193"/>
                  </a:lnTo>
                  <a:lnTo>
                    <a:pt x="144" y="209"/>
                  </a:lnTo>
                  <a:lnTo>
                    <a:pt x="160" y="256"/>
                  </a:lnTo>
                  <a:lnTo>
                    <a:pt x="144" y="288"/>
                  </a:lnTo>
                  <a:lnTo>
                    <a:pt x="96" y="320"/>
                  </a:lnTo>
                  <a:lnTo>
                    <a:pt x="64" y="320"/>
                  </a:lnTo>
                  <a:lnTo>
                    <a:pt x="32" y="336"/>
                  </a:lnTo>
                  <a:lnTo>
                    <a:pt x="16" y="368"/>
                  </a:lnTo>
                  <a:lnTo>
                    <a:pt x="0" y="416"/>
                  </a:lnTo>
                  <a:lnTo>
                    <a:pt x="16" y="448"/>
                  </a:lnTo>
                  <a:lnTo>
                    <a:pt x="32" y="480"/>
                  </a:lnTo>
                  <a:lnTo>
                    <a:pt x="64" y="496"/>
                  </a:lnTo>
                  <a:lnTo>
                    <a:pt x="96" y="512"/>
                  </a:lnTo>
                  <a:lnTo>
                    <a:pt x="144" y="496"/>
                  </a:lnTo>
                  <a:lnTo>
                    <a:pt x="192" y="480"/>
                  </a:lnTo>
                  <a:lnTo>
                    <a:pt x="272" y="432"/>
                  </a:lnTo>
                  <a:lnTo>
                    <a:pt x="336" y="352"/>
                  </a:lnTo>
                  <a:lnTo>
                    <a:pt x="336" y="304"/>
                  </a:lnTo>
                  <a:lnTo>
                    <a:pt x="352" y="256"/>
                  </a:lnTo>
                  <a:lnTo>
                    <a:pt x="336" y="209"/>
                  </a:lnTo>
                  <a:lnTo>
                    <a:pt x="336" y="161"/>
                  </a:lnTo>
                  <a:lnTo>
                    <a:pt x="272" y="81"/>
                  </a:lnTo>
                  <a:lnTo>
                    <a:pt x="192" y="17"/>
                  </a:lnTo>
                  <a:lnTo>
                    <a:pt x="1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27faa73324a_0_670"/>
            <p:cNvSpPr/>
            <p:nvPr/>
          </p:nvSpPr>
          <p:spPr>
            <a:xfrm>
              <a:off x="8151763" y="1515690"/>
              <a:ext cx="20492" cy="27287"/>
            </a:xfrm>
            <a:custGeom>
              <a:rect b="b" l="l" r="r" t="t"/>
              <a:pathLst>
                <a:path extrusionOk="0" h="257" w="193">
                  <a:moveTo>
                    <a:pt x="64" y="0"/>
                  </a:moveTo>
                  <a:lnTo>
                    <a:pt x="32" y="16"/>
                  </a:lnTo>
                  <a:lnTo>
                    <a:pt x="16" y="48"/>
                  </a:lnTo>
                  <a:lnTo>
                    <a:pt x="0" y="96"/>
                  </a:lnTo>
                  <a:lnTo>
                    <a:pt x="0" y="160"/>
                  </a:lnTo>
                  <a:lnTo>
                    <a:pt x="16" y="208"/>
                  </a:lnTo>
                  <a:lnTo>
                    <a:pt x="32" y="240"/>
                  </a:lnTo>
                  <a:lnTo>
                    <a:pt x="64" y="256"/>
                  </a:lnTo>
                  <a:lnTo>
                    <a:pt x="144" y="256"/>
                  </a:lnTo>
                  <a:lnTo>
                    <a:pt x="176" y="240"/>
                  </a:lnTo>
                  <a:lnTo>
                    <a:pt x="192" y="208"/>
                  </a:lnTo>
                  <a:lnTo>
                    <a:pt x="192" y="160"/>
                  </a:lnTo>
                  <a:lnTo>
                    <a:pt x="192" y="96"/>
                  </a:lnTo>
                  <a:lnTo>
                    <a:pt x="192" y="48"/>
                  </a:lnTo>
                  <a:lnTo>
                    <a:pt x="176" y="16"/>
                  </a:lnTo>
                  <a:lnTo>
                    <a:pt x="14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27faa73324a_0_670"/>
            <p:cNvSpPr/>
            <p:nvPr/>
          </p:nvSpPr>
          <p:spPr>
            <a:xfrm>
              <a:off x="8151763" y="1440942"/>
              <a:ext cx="20492" cy="28986"/>
            </a:xfrm>
            <a:custGeom>
              <a:rect b="b" l="l" r="r" t="t"/>
              <a:pathLst>
                <a:path extrusionOk="0" h="273" w="193">
                  <a:moveTo>
                    <a:pt x="64" y="1"/>
                  </a:moveTo>
                  <a:lnTo>
                    <a:pt x="32" y="33"/>
                  </a:lnTo>
                  <a:lnTo>
                    <a:pt x="16" y="49"/>
                  </a:lnTo>
                  <a:lnTo>
                    <a:pt x="0" y="97"/>
                  </a:lnTo>
                  <a:lnTo>
                    <a:pt x="0" y="177"/>
                  </a:lnTo>
                  <a:lnTo>
                    <a:pt x="16" y="209"/>
                  </a:lnTo>
                  <a:lnTo>
                    <a:pt x="32" y="241"/>
                  </a:lnTo>
                  <a:lnTo>
                    <a:pt x="64" y="257"/>
                  </a:lnTo>
                  <a:lnTo>
                    <a:pt x="96" y="273"/>
                  </a:lnTo>
                  <a:lnTo>
                    <a:pt x="144" y="257"/>
                  </a:lnTo>
                  <a:lnTo>
                    <a:pt x="176" y="241"/>
                  </a:lnTo>
                  <a:lnTo>
                    <a:pt x="192" y="209"/>
                  </a:lnTo>
                  <a:lnTo>
                    <a:pt x="192" y="177"/>
                  </a:lnTo>
                  <a:lnTo>
                    <a:pt x="192" y="97"/>
                  </a:lnTo>
                  <a:lnTo>
                    <a:pt x="192" y="49"/>
                  </a:lnTo>
                  <a:lnTo>
                    <a:pt x="176" y="33"/>
                  </a:lnTo>
                  <a:lnTo>
                    <a:pt x="1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 name="Google Shape;159;g27faa73324a_0_670"/>
          <p:cNvGrpSpPr/>
          <p:nvPr/>
        </p:nvGrpSpPr>
        <p:grpSpPr>
          <a:xfrm>
            <a:off x="1344329" y="3269946"/>
            <a:ext cx="503828" cy="597092"/>
            <a:chOff x="5563635" y="1186229"/>
            <a:chExt cx="321073" cy="380531"/>
          </a:xfrm>
        </p:grpSpPr>
        <p:sp>
          <p:nvSpPr>
            <p:cNvPr id="160" name="Google Shape;160;g27faa73324a_0_670"/>
            <p:cNvSpPr/>
            <p:nvPr/>
          </p:nvSpPr>
          <p:spPr>
            <a:xfrm>
              <a:off x="5563635" y="1186229"/>
              <a:ext cx="321073" cy="380531"/>
            </a:xfrm>
            <a:custGeom>
              <a:rect b="b" l="l" r="r" t="t"/>
              <a:pathLst>
                <a:path extrusionOk="0" h="3584" w="3024">
                  <a:moveTo>
                    <a:pt x="1504" y="192"/>
                  </a:moveTo>
                  <a:lnTo>
                    <a:pt x="1743" y="208"/>
                  </a:lnTo>
                  <a:lnTo>
                    <a:pt x="1951" y="224"/>
                  </a:lnTo>
                  <a:lnTo>
                    <a:pt x="2127" y="240"/>
                  </a:lnTo>
                  <a:lnTo>
                    <a:pt x="2271" y="272"/>
                  </a:lnTo>
                  <a:lnTo>
                    <a:pt x="2399" y="304"/>
                  </a:lnTo>
                  <a:lnTo>
                    <a:pt x="2511" y="352"/>
                  </a:lnTo>
                  <a:lnTo>
                    <a:pt x="2591" y="400"/>
                  </a:lnTo>
                  <a:lnTo>
                    <a:pt x="2655" y="448"/>
                  </a:lnTo>
                  <a:lnTo>
                    <a:pt x="2719" y="496"/>
                  </a:lnTo>
                  <a:lnTo>
                    <a:pt x="2751" y="560"/>
                  </a:lnTo>
                  <a:lnTo>
                    <a:pt x="2783" y="608"/>
                  </a:lnTo>
                  <a:lnTo>
                    <a:pt x="2799" y="672"/>
                  </a:lnTo>
                  <a:lnTo>
                    <a:pt x="2831" y="784"/>
                  </a:lnTo>
                  <a:lnTo>
                    <a:pt x="2831" y="880"/>
                  </a:lnTo>
                  <a:lnTo>
                    <a:pt x="2831" y="2512"/>
                  </a:lnTo>
                  <a:lnTo>
                    <a:pt x="2815" y="2592"/>
                  </a:lnTo>
                  <a:lnTo>
                    <a:pt x="2783" y="2688"/>
                  </a:lnTo>
                  <a:lnTo>
                    <a:pt x="2751" y="2768"/>
                  </a:lnTo>
                  <a:lnTo>
                    <a:pt x="2687" y="2832"/>
                  </a:lnTo>
                  <a:lnTo>
                    <a:pt x="2623" y="2896"/>
                  </a:lnTo>
                  <a:lnTo>
                    <a:pt x="2543" y="2944"/>
                  </a:lnTo>
                  <a:lnTo>
                    <a:pt x="2447" y="2960"/>
                  </a:lnTo>
                  <a:lnTo>
                    <a:pt x="2351" y="2976"/>
                  </a:lnTo>
                  <a:lnTo>
                    <a:pt x="656" y="2976"/>
                  </a:lnTo>
                  <a:lnTo>
                    <a:pt x="576" y="2960"/>
                  </a:lnTo>
                  <a:lnTo>
                    <a:pt x="480" y="2944"/>
                  </a:lnTo>
                  <a:lnTo>
                    <a:pt x="400" y="2896"/>
                  </a:lnTo>
                  <a:lnTo>
                    <a:pt x="336" y="2832"/>
                  </a:lnTo>
                  <a:lnTo>
                    <a:pt x="272" y="2768"/>
                  </a:lnTo>
                  <a:lnTo>
                    <a:pt x="224" y="2688"/>
                  </a:lnTo>
                  <a:lnTo>
                    <a:pt x="208" y="2592"/>
                  </a:lnTo>
                  <a:lnTo>
                    <a:pt x="192" y="2512"/>
                  </a:lnTo>
                  <a:lnTo>
                    <a:pt x="192" y="880"/>
                  </a:lnTo>
                  <a:lnTo>
                    <a:pt x="192" y="784"/>
                  </a:lnTo>
                  <a:lnTo>
                    <a:pt x="208" y="672"/>
                  </a:lnTo>
                  <a:lnTo>
                    <a:pt x="240" y="608"/>
                  </a:lnTo>
                  <a:lnTo>
                    <a:pt x="256" y="560"/>
                  </a:lnTo>
                  <a:lnTo>
                    <a:pt x="304" y="496"/>
                  </a:lnTo>
                  <a:lnTo>
                    <a:pt x="352" y="448"/>
                  </a:lnTo>
                  <a:lnTo>
                    <a:pt x="432" y="400"/>
                  </a:lnTo>
                  <a:lnTo>
                    <a:pt x="512" y="352"/>
                  </a:lnTo>
                  <a:lnTo>
                    <a:pt x="624" y="304"/>
                  </a:lnTo>
                  <a:lnTo>
                    <a:pt x="752" y="272"/>
                  </a:lnTo>
                  <a:lnTo>
                    <a:pt x="896" y="240"/>
                  </a:lnTo>
                  <a:lnTo>
                    <a:pt x="1072" y="224"/>
                  </a:lnTo>
                  <a:lnTo>
                    <a:pt x="1280" y="208"/>
                  </a:lnTo>
                  <a:lnTo>
                    <a:pt x="1504" y="192"/>
                  </a:lnTo>
                  <a:close/>
                  <a:moveTo>
                    <a:pt x="2111" y="3167"/>
                  </a:moveTo>
                  <a:lnTo>
                    <a:pt x="2191" y="3263"/>
                  </a:lnTo>
                  <a:lnTo>
                    <a:pt x="816" y="3263"/>
                  </a:lnTo>
                  <a:lnTo>
                    <a:pt x="912" y="3167"/>
                  </a:lnTo>
                  <a:close/>
                  <a:moveTo>
                    <a:pt x="1504" y="0"/>
                  </a:moveTo>
                  <a:lnTo>
                    <a:pt x="1280" y="16"/>
                  </a:lnTo>
                  <a:lnTo>
                    <a:pt x="1072" y="32"/>
                  </a:lnTo>
                  <a:lnTo>
                    <a:pt x="880" y="48"/>
                  </a:lnTo>
                  <a:lnTo>
                    <a:pt x="720" y="80"/>
                  </a:lnTo>
                  <a:lnTo>
                    <a:pt x="576" y="112"/>
                  </a:lnTo>
                  <a:lnTo>
                    <a:pt x="448" y="160"/>
                  </a:lnTo>
                  <a:lnTo>
                    <a:pt x="352" y="208"/>
                  </a:lnTo>
                  <a:lnTo>
                    <a:pt x="256" y="272"/>
                  </a:lnTo>
                  <a:lnTo>
                    <a:pt x="192" y="336"/>
                  </a:lnTo>
                  <a:lnTo>
                    <a:pt x="128" y="400"/>
                  </a:lnTo>
                  <a:lnTo>
                    <a:pt x="80" y="480"/>
                  </a:lnTo>
                  <a:lnTo>
                    <a:pt x="48" y="560"/>
                  </a:lnTo>
                  <a:lnTo>
                    <a:pt x="16" y="720"/>
                  </a:lnTo>
                  <a:lnTo>
                    <a:pt x="0" y="880"/>
                  </a:lnTo>
                  <a:lnTo>
                    <a:pt x="0" y="2512"/>
                  </a:lnTo>
                  <a:lnTo>
                    <a:pt x="16" y="2640"/>
                  </a:lnTo>
                  <a:lnTo>
                    <a:pt x="48" y="2752"/>
                  </a:lnTo>
                  <a:lnTo>
                    <a:pt x="112" y="2864"/>
                  </a:lnTo>
                  <a:lnTo>
                    <a:pt x="192" y="2960"/>
                  </a:lnTo>
                  <a:lnTo>
                    <a:pt x="288" y="3039"/>
                  </a:lnTo>
                  <a:lnTo>
                    <a:pt x="400" y="3103"/>
                  </a:lnTo>
                  <a:lnTo>
                    <a:pt x="512" y="3151"/>
                  </a:lnTo>
                  <a:lnTo>
                    <a:pt x="640" y="3167"/>
                  </a:lnTo>
                  <a:lnTo>
                    <a:pt x="528" y="3279"/>
                  </a:lnTo>
                  <a:lnTo>
                    <a:pt x="384" y="3423"/>
                  </a:lnTo>
                  <a:lnTo>
                    <a:pt x="368" y="3455"/>
                  </a:lnTo>
                  <a:lnTo>
                    <a:pt x="352" y="3487"/>
                  </a:lnTo>
                  <a:lnTo>
                    <a:pt x="368" y="3535"/>
                  </a:lnTo>
                  <a:lnTo>
                    <a:pt x="384" y="3567"/>
                  </a:lnTo>
                  <a:lnTo>
                    <a:pt x="416" y="3583"/>
                  </a:lnTo>
                  <a:lnTo>
                    <a:pt x="480" y="3583"/>
                  </a:lnTo>
                  <a:lnTo>
                    <a:pt x="512" y="3567"/>
                  </a:lnTo>
                  <a:lnTo>
                    <a:pt x="624" y="3455"/>
                  </a:lnTo>
                  <a:lnTo>
                    <a:pt x="2383" y="3455"/>
                  </a:lnTo>
                  <a:lnTo>
                    <a:pt x="2495" y="3567"/>
                  </a:lnTo>
                  <a:lnTo>
                    <a:pt x="2527" y="3583"/>
                  </a:lnTo>
                  <a:lnTo>
                    <a:pt x="2607" y="3583"/>
                  </a:lnTo>
                  <a:lnTo>
                    <a:pt x="2639" y="3567"/>
                  </a:lnTo>
                  <a:lnTo>
                    <a:pt x="2655" y="3535"/>
                  </a:lnTo>
                  <a:lnTo>
                    <a:pt x="2671" y="3487"/>
                  </a:lnTo>
                  <a:lnTo>
                    <a:pt x="2655" y="3455"/>
                  </a:lnTo>
                  <a:lnTo>
                    <a:pt x="2639" y="3423"/>
                  </a:lnTo>
                  <a:lnTo>
                    <a:pt x="2383" y="3167"/>
                  </a:lnTo>
                  <a:lnTo>
                    <a:pt x="2511" y="3151"/>
                  </a:lnTo>
                  <a:lnTo>
                    <a:pt x="2623" y="3103"/>
                  </a:lnTo>
                  <a:lnTo>
                    <a:pt x="2735" y="3039"/>
                  </a:lnTo>
                  <a:lnTo>
                    <a:pt x="2831" y="2960"/>
                  </a:lnTo>
                  <a:lnTo>
                    <a:pt x="2911" y="2864"/>
                  </a:lnTo>
                  <a:lnTo>
                    <a:pt x="2975" y="2752"/>
                  </a:lnTo>
                  <a:lnTo>
                    <a:pt x="3007" y="2640"/>
                  </a:lnTo>
                  <a:lnTo>
                    <a:pt x="3023" y="2512"/>
                  </a:lnTo>
                  <a:lnTo>
                    <a:pt x="3023" y="880"/>
                  </a:lnTo>
                  <a:lnTo>
                    <a:pt x="3007" y="720"/>
                  </a:lnTo>
                  <a:lnTo>
                    <a:pt x="2975" y="560"/>
                  </a:lnTo>
                  <a:lnTo>
                    <a:pt x="2943" y="480"/>
                  </a:lnTo>
                  <a:lnTo>
                    <a:pt x="2895" y="400"/>
                  </a:lnTo>
                  <a:lnTo>
                    <a:pt x="2831" y="336"/>
                  </a:lnTo>
                  <a:lnTo>
                    <a:pt x="2767" y="272"/>
                  </a:lnTo>
                  <a:lnTo>
                    <a:pt x="2671" y="208"/>
                  </a:lnTo>
                  <a:lnTo>
                    <a:pt x="2575" y="160"/>
                  </a:lnTo>
                  <a:lnTo>
                    <a:pt x="2447" y="112"/>
                  </a:lnTo>
                  <a:lnTo>
                    <a:pt x="2303" y="80"/>
                  </a:lnTo>
                  <a:lnTo>
                    <a:pt x="2143" y="48"/>
                  </a:lnTo>
                  <a:lnTo>
                    <a:pt x="1951" y="32"/>
                  </a:lnTo>
                  <a:lnTo>
                    <a:pt x="1743" y="16"/>
                  </a:lnTo>
                  <a:lnTo>
                    <a:pt x="150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7faa73324a_0_670"/>
            <p:cNvSpPr/>
            <p:nvPr/>
          </p:nvSpPr>
          <p:spPr>
            <a:xfrm>
              <a:off x="5600903" y="1396774"/>
              <a:ext cx="66359" cy="66359"/>
            </a:xfrm>
            <a:custGeom>
              <a:rect b="b" l="l" r="r" t="t"/>
              <a:pathLst>
                <a:path extrusionOk="0" h="625" w="625">
                  <a:moveTo>
                    <a:pt x="305" y="193"/>
                  </a:moveTo>
                  <a:lnTo>
                    <a:pt x="353" y="209"/>
                  </a:lnTo>
                  <a:lnTo>
                    <a:pt x="401" y="225"/>
                  </a:lnTo>
                  <a:lnTo>
                    <a:pt x="417" y="273"/>
                  </a:lnTo>
                  <a:lnTo>
                    <a:pt x="433" y="305"/>
                  </a:lnTo>
                  <a:lnTo>
                    <a:pt x="417" y="353"/>
                  </a:lnTo>
                  <a:lnTo>
                    <a:pt x="401" y="385"/>
                  </a:lnTo>
                  <a:lnTo>
                    <a:pt x="353" y="417"/>
                  </a:lnTo>
                  <a:lnTo>
                    <a:pt x="305" y="433"/>
                  </a:lnTo>
                  <a:lnTo>
                    <a:pt x="273" y="417"/>
                  </a:lnTo>
                  <a:lnTo>
                    <a:pt x="225" y="385"/>
                  </a:lnTo>
                  <a:lnTo>
                    <a:pt x="209" y="353"/>
                  </a:lnTo>
                  <a:lnTo>
                    <a:pt x="193" y="305"/>
                  </a:lnTo>
                  <a:lnTo>
                    <a:pt x="209" y="273"/>
                  </a:lnTo>
                  <a:lnTo>
                    <a:pt x="225" y="225"/>
                  </a:lnTo>
                  <a:lnTo>
                    <a:pt x="273" y="209"/>
                  </a:lnTo>
                  <a:lnTo>
                    <a:pt x="305" y="193"/>
                  </a:lnTo>
                  <a:close/>
                  <a:moveTo>
                    <a:pt x="257" y="1"/>
                  </a:moveTo>
                  <a:lnTo>
                    <a:pt x="193" y="33"/>
                  </a:lnTo>
                  <a:lnTo>
                    <a:pt x="145" y="49"/>
                  </a:lnTo>
                  <a:lnTo>
                    <a:pt x="97" y="97"/>
                  </a:lnTo>
                  <a:lnTo>
                    <a:pt x="49" y="145"/>
                  </a:lnTo>
                  <a:lnTo>
                    <a:pt x="33" y="193"/>
                  </a:lnTo>
                  <a:lnTo>
                    <a:pt x="17" y="241"/>
                  </a:lnTo>
                  <a:lnTo>
                    <a:pt x="1" y="305"/>
                  </a:lnTo>
                  <a:lnTo>
                    <a:pt x="17" y="369"/>
                  </a:lnTo>
                  <a:lnTo>
                    <a:pt x="33" y="433"/>
                  </a:lnTo>
                  <a:lnTo>
                    <a:pt x="49" y="481"/>
                  </a:lnTo>
                  <a:lnTo>
                    <a:pt x="97" y="529"/>
                  </a:lnTo>
                  <a:lnTo>
                    <a:pt x="145" y="561"/>
                  </a:lnTo>
                  <a:lnTo>
                    <a:pt x="193" y="593"/>
                  </a:lnTo>
                  <a:lnTo>
                    <a:pt x="257" y="609"/>
                  </a:lnTo>
                  <a:lnTo>
                    <a:pt x="305" y="625"/>
                  </a:lnTo>
                  <a:lnTo>
                    <a:pt x="369" y="609"/>
                  </a:lnTo>
                  <a:lnTo>
                    <a:pt x="433" y="593"/>
                  </a:lnTo>
                  <a:lnTo>
                    <a:pt x="481" y="561"/>
                  </a:lnTo>
                  <a:lnTo>
                    <a:pt x="529" y="529"/>
                  </a:lnTo>
                  <a:lnTo>
                    <a:pt x="561" y="481"/>
                  </a:lnTo>
                  <a:lnTo>
                    <a:pt x="593" y="433"/>
                  </a:lnTo>
                  <a:lnTo>
                    <a:pt x="609" y="369"/>
                  </a:lnTo>
                  <a:lnTo>
                    <a:pt x="625" y="305"/>
                  </a:lnTo>
                  <a:lnTo>
                    <a:pt x="609" y="241"/>
                  </a:lnTo>
                  <a:lnTo>
                    <a:pt x="593" y="193"/>
                  </a:lnTo>
                  <a:lnTo>
                    <a:pt x="561" y="145"/>
                  </a:lnTo>
                  <a:lnTo>
                    <a:pt x="529" y="97"/>
                  </a:lnTo>
                  <a:lnTo>
                    <a:pt x="481" y="49"/>
                  </a:lnTo>
                  <a:lnTo>
                    <a:pt x="433" y="33"/>
                  </a:lnTo>
                  <a:lnTo>
                    <a:pt x="36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27faa73324a_0_670"/>
            <p:cNvSpPr/>
            <p:nvPr/>
          </p:nvSpPr>
          <p:spPr>
            <a:xfrm>
              <a:off x="5780976" y="1396774"/>
              <a:ext cx="66359" cy="66359"/>
            </a:xfrm>
            <a:custGeom>
              <a:rect b="b" l="l" r="r" t="t"/>
              <a:pathLst>
                <a:path extrusionOk="0" h="625" w="625">
                  <a:moveTo>
                    <a:pt x="304" y="193"/>
                  </a:moveTo>
                  <a:lnTo>
                    <a:pt x="352" y="209"/>
                  </a:lnTo>
                  <a:lnTo>
                    <a:pt x="400" y="225"/>
                  </a:lnTo>
                  <a:lnTo>
                    <a:pt x="416" y="273"/>
                  </a:lnTo>
                  <a:lnTo>
                    <a:pt x="432" y="305"/>
                  </a:lnTo>
                  <a:lnTo>
                    <a:pt x="416" y="353"/>
                  </a:lnTo>
                  <a:lnTo>
                    <a:pt x="400" y="385"/>
                  </a:lnTo>
                  <a:lnTo>
                    <a:pt x="352" y="417"/>
                  </a:lnTo>
                  <a:lnTo>
                    <a:pt x="304" y="433"/>
                  </a:lnTo>
                  <a:lnTo>
                    <a:pt x="272" y="417"/>
                  </a:lnTo>
                  <a:lnTo>
                    <a:pt x="224" y="385"/>
                  </a:lnTo>
                  <a:lnTo>
                    <a:pt x="208" y="353"/>
                  </a:lnTo>
                  <a:lnTo>
                    <a:pt x="192" y="305"/>
                  </a:lnTo>
                  <a:lnTo>
                    <a:pt x="208" y="273"/>
                  </a:lnTo>
                  <a:lnTo>
                    <a:pt x="224" y="225"/>
                  </a:lnTo>
                  <a:lnTo>
                    <a:pt x="272" y="209"/>
                  </a:lnTo>
                  <a:lnTo>
                    <a:pt x="304" y="193"/>
                  </a:lnTo>
                  <a:close/>
                  <a:moveTo>
                    <a:pt x="256" y="1"/>
                  </a:moveTo>
                  <a:lnTo>
                    <a:pt x="192" y="33"/>
                  </a:lnTo>
                  <a:lnTo>
                    <a:pt x="144" y="49"/>
                  </a:lnTo>
                  <a:lnTo>
                    <a:pt x="96" y="97"/>
                  </a:lnTo>
                  <a:lnTo>
                    <a:pt x="48" y="145"/>
                  </a:lnTo>
                  <a:lnTo>
                    <a:pt x="32" y="193"/>
                  </a:lnTo>
                  <a:lnTo>
                    <a:pt x="16" y="241"/>
                  </a:lnTo>
                  <a:lnTo>
                    <a:pt x="0" y="305"/>
                  </a:lnTo>
                  <a:lnTo>
                    <a:pt x="16" y="369"/>
                  </a:lnTo>
                  <a:lnTo>
                    <a:pt x="32" y="433"/>
                  </a:lnTo>
                  <a:lnTo>
                    <a:pt x="48" y="481"/>
                  </a:lnTo>
                  <a:lnTo>
                    <a:pt x="96" y="529"/>
                  </a:lnTo>
                  <a:lnTo>
                    <a:pt x="144" y="561"/>
                  </a:lnTo>
                  <a:lnTo>
                    <a:pt x="192" y="593"/>
                  </a:lnTo>
                  <a:lnTo>
                    <a:pt x="256" y="609"/>
                  </a:lnTo>
                  <a:lnTo>
                    <a:pt x="304" y="625"/>
                  </a:lnTo>
                  <a:lnTo>
                    <a:pt x="368" y="609"/>
                  </a:lnTo>
                  <a:lnTo>
                    <a:pt x="432" y="593"/>
                  </a:lnTo>
                  <a:lnTo>
                    <a:pt x="480" y="561"/>
                  </a:lnTo>
                  <a:lnTo>
                    <a:pt x="528" y="529"/>
                  </a:lnTo>
                  <a:lnTo>
                    <a:pt x="560" y="481"/>
                  </a:lnTo>
                  <a:lnTo>
                    <a:pt x="592" y="433"/>
                  </a:lnTo>
                  <a:lnTo>
                    <a:pt x="608" y="369"/>
                  </a:lnTo>
                  <a:lnTo>
                    <a:pt x="624" y="305"/>
                  </a:lnTo>
                  <a:lnTo>
                    <a:pt x="608" y="241"/>
                  </a:lnTo>
                  <a:lnTo>
                    <a:pt x="592" y="193"/>
                  </a:lnTo>
                  <a:lnTo>
                    <a:pt x="560" y="145"/>
                  </a:lnTo>
                  <a:lnTo>
                    <a:pt x="528" y="97"/>
                  </a:lnTo>
                  <a:lnTo>
                    <a:pt x="480" y="49"/>
                  </a:lnTo>
                  <a:lnTo>
                    <a:pt x="432" y="33"/>
                  </a:lnTo>
                  <a:lnTo>
                    <a:pt x="3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27faa73324a_0_670"/>
            <p:cNvSpPr/>
            <p:nvPr/>
          </p:nvSpPr>
          <p:spPr>
            <a:xfrm>
              <a:off x="5594108" y="1262675"/>
              <a:ext cx="260023" cy="124012"/>
            </a:xfrm>
            <a:custGeom>
              <a:rect b="b" l="l" r="r" t="t"/>
              <a:pathLst>
                <a:path extrusionOk="0" h="1168" w="2449">
                  <a:moveTo>
                    <a:pt x="2256" y="192"/>
                  </a:moveTo>
                  <a:lnTo>
                    <a:pt x="2256" y="976"/>
                  </a:lnTo>
                  <a:lnTo>
                    <a:pt x="193" y="976"/>
                  </a:lnTo>
                  <a:lnTo>
                    <a:pt x="193" y="192"/>
                  </a:lnTo>
                  <a:close/>
                  <a:moveTo>
                    <a:pt x="49" y="0"/>
                  </a:moveTo>
                  <a:lnTo>
                    <a:pt x="33" y="16"/>
                  </a:lnTo>
                  <a:lnTo>
                    <a:pt x="1" y="48"/>
                  </a:lnTo>
                  <a:lnTo>
                    <a:pt x="1" y="96"/>
                  </a:lnTo>
                  <a:lnTo>
                    <a:pt x="1" y="1072"/>
                  </a:lnTo>
                  <a:lnTo>
                    <a:pt x="1" y="1120"/>
                  </a:lnTo>
                  <a:lnTo>
                    <a:pt x="33" y="1152"/>
                  </a:lnTo>
                  <a:lnTo>
                    <a:pt x="49" y="1168"/>
                  </a:lnTo>
                  <a:lnTo>
                    <a:pt x="2384" y="1168"/>
                  </a:lnTo>
                  <a:lnTo>
                    <a:pt x="2416" y="1152"/>
                  </a:lnTo>
                  <a:lnTo>
                    <a:pt x="2448" y="1120"/>
                  </a:lnTo>
                  <a:lnTo>
                    <a:pt x="2448" y="1072"/>
                  </a:lnTo>
                  <a:lnTo>
                    <a:pt x="2448" y="96"/>
                  </a:lnTo>
                  <a:lnTo>
                    <a:pt x="2448" y="48"/>
                  </a:lnTo>
                  <a:lnTo>
                    <a:pt x="2416" y="16"/>
                  </a:lnTo>
                  <a:lnTo>
                    <a:pt x="238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27faa73324a_0_670"/>
            <p:cNvSpPr/>
            <p:nvPr/>
          </p:nvSpPr>
          <p:spPr>
            <a:xfrm>
              <a:off x="5653566" y="1232097"/>
              <a:ext cx="141107" cy="20492"/>
            </a:xfrm>
            <a:custGeom>
              <a:rect b="b" l="l" r="r" t="t"/>
              <a:pathLst>
                <a:path extrusionOk="0" h="193" w="1329">
                  <a:moveTo>
                    <a:pt x="65" y="0"/>
                  </a:moveTo>
                  <a:lnTo>
                    <a:pt x="33" y="32"/>
                  </a:lnTo>
                  <a:lnTo>
                    <a:pt x="17" y="64"/>
                  </a:lnTo>
                  <a:lnTo>
                    <a:pt x="1" y="96"/>
                  </a:lnTo>
                  <a:lnTo>
                    <a:pt x="17" y="128"/>
                  </a:lnTo>
                  <a:lnTo>
                    <a:pt x="33" y="160"/>
                  </a:lnTo>
                  <a:lnTo>
                    <a:pt x="65" y="176"/>
                  </a:lnTo>
                  <a:lnTo>
                    <a:pt x="97" y="192"/>
                  </a:lnTo>
                  <a:lnTo>
                    <a:pt x="1232" y="192"/>
                  </a:lnTo>
                  <a:lnTo>
                    <a:pt x="1264" y="176"/>
                  </a:lnTo>
                  <a:lnTo>
                    <a:pt x="1296" y="160"/>
                  </a:lnTo>
                  <a:lnTo>
                    <a:pt x="1312" y="128"/>
                  </a:lnTo>
                  <a:lnTo>
                    <a:pt x="1328" y="96"/>
                  </a:lnTo>
                  <a:lnTo>
                    <a:pt x="1312" y="64"/>
                  </a:lnTo>
                  <a:lnTo>
                    <a:pt x="1296" y="32"/>
                  </a:lnTo>
                  <a:lnTo>
                    <a:pt x="126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5" name="Google Shape;165;g27faa73324a_0_670"/>
          <p:cNvGrpSpPr/>
          <p:nvPr/>
        </p:nvGrpSpPr>
        <p:grpSpPr>
          <a:xfrm>
            <a:off x="3061373" y="3279291"/>
            <a:ext cx="626453" cy="578432"/>
            <a:chOff x="4751820" y="1198121"/>
            <a:chExt cx="399218" cy="368640"/>
          </a:xfrm>
        </p:grpSpPr>
        <p:sp>
          <p:nvSpPr>
            <p:cNvPr id="166" name="Google Shape;166;g27faa73324a_0_670"/>
            <p:cNvSpPr/>
            <p:nvPr/>
          </p:nvSpPr>
          <p:spPr>
            <a:xfrm>
              <a:off x="4896218" y="1227000"/>
              <a:ext cx="112121" cy="20492"/>
            </a:xfrm>
            <a:custGeom>
              <a:rect b="b" l="l" r="r" t="t"/>
              <a:pathLst>
                <a:path extrusionOk="0" h="193" w="1056">
                  <a:moveTo>
                    <a:pt x="96" y="0"/>
                  </a:moveTo>
                  <a:lnTo>
                    <a:pt x="64" y="16"/>
                  </a:lnTo>
                  <a:lnTo>
                    <a:pt x="32" y="32"/>
                  </a:lnTo>
                  <a:lnTo>
                    <a:pt x="0" y="64"/>
                  </a:lnTo>
                  <a:lnTo>
                    <a:pt x="0" y="96"/>
                  </a:lnTo>
                  <a:lnTo>
                    <a:pt x="0" y="144"/>
                  </a:lnTo>
                  <a:lnTo>
                    <a:pt x="32" y="176"/>
                  </a:lnTo>
                  <a:lnTo>
                    <a:pt x="64" y="192"/>
                  </a:lnTo>
                  <a:lnTo>
                    <a:pt x="992" y="192"/>
                  </a:lnTo>
                  <a:lnTo>
                    <a:pt x="1024" y="176"/>
                  </a:lnTo>
                  <a:lnTo>
                    <a:pt x="1040" y="144"/>
                  </a:lnTo>
                  <a:lnTo>
                    <a:pt x="1056" y="96"/>
                  </a:lnTo>
                  <a:lnTo>
                    <a:pt x="1040" y="64"/>
                  </a:lnTo>
                  <a:lnTo>
                    <a:pt x="1024" y="32"/>
                  </a:lnTo>
                  <a:lnTo>
                    <a:pt x="992" y="16"/>
                  </a:lnTo>
                  <a:lnTo>
                    <a:pt x="96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27faa73324a_0_670"/>
            <p:cNvSpPr/>
            <p:nvPr/>
          </p:nvSpPr>
          <p:spPr>
            <a:xfrm>
              <a:off x="4880929" y="1463027"/>
              <a:ext cx="141000" cy="20492"/>
            </a:xfrm>
            <a:custGeom>
              <a:rect b="b" l="l" r="r" t="t"/>
              <a:pathLst>
                <a:path extrusionOk="0" h="193" w="1328">
                  <a:moveTo>
                    <a:pt x="64" y="1"/>
                  </a:moveTo>
                  <a:lnTo>
                    <a:pt x="32" y="33"/>
                  </a:lnTo>
                  <a:lnTo>
                    <a:pt x="16" y="49"/>
                  </a:lnTo>
                  <a:lnTo>
                    <a:pt x="0" y="97"/>
                  </a:lnTo>
                  <a:lnTo>
                    <a:pt x="16" y="129"/>
                  </a:lnTo>
                  <a:lnTo>
                    <a:pt x="32" y="161"/>
                  </a:lnTo>
                  <a:lnTo>
                    <a:pt x="64" y="177"/>
                  </a:lnTo>
                  <a:lnTo>
                    <a:pt x="96" y="193"/>
                  </a:lnTo>
                  <a:lnTo>
                    <a:pt x="1232" y="193"/>
                  </a:lnTo>
                  <a:lnTo>
                    <a:pt x="1280" y="177"/>
                  </a:lnTo>
                  <a:lnTo>
                    <a:pt x="1312" y="161"/>
                  </a:lnTo>
                  <a:lnTo>
                    <a:pt x="1328" y="129"/>
                  </a:lnTo>
                  <a:lnTo>
                    <a:pt x="1328" y="97"/>
                  </a:lnTo>
                  <a:lnTo>
                    <a:pt x="1328" y="49"/>
                  </a:lnTo>
                  <a:lnTo>
                    <a:pt x="1312" y="33"/>
                  </a:lnTo>
                  <a:lnTo>
                    <a:pt x="128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27faa73324a_0_670"/>
            <p:cNvSpPr/>
            <p:nvPr/>
          </p:nvSpPr>
          <p:spPr>
            <a:xfrm>
              <a:off x="4751820" y="1198121"/>
              <a:ext cx="399218" cy="368640"/>
            </a:xfrm>
            <a:custGeom>
              <a:rect b="b" l="l" r="r" t="t"/>
              <a:pathLst>
                <a:path extrusionOk="0" h="3472" w="3760">
                  <a:moveTo>
                    <a:pt x="3055" y="192"/>
                  </a:moveTo>
                  <a:lnTo>
                    <a:pt x="3103" y="208"/>
                  </a:lnTo>
                  <a:lnTo>
                    <a:pt x="3167" y="240"/>
                  </a:lnTo>
                  <a:lnTo>
                    <a:pt x="3199" y="272"/>
                  </a:lnTo>
                  <a:lnTo>
                    <a:pt x="3231" y="320"/>
                  </a:lnTo>
                  <a:lnTo>
                    <a:pt x="3263" y="368"/>
                  </a:lnTo>
                  <a:lnTo>
                    <a:pt x="3279" y="416"/>
                  </a:lnTo>
                  <a:lnTo>
                    <a:pt x="3279" y="480"/>
                  </a:lnTo>
                  <a:lnTo>
                    <a:pt x="3279" y="560"/>
                  </a:lnTo>
                  <a:lnTo>
                    <a:pt x="480" y="560"/>
                  </a:lnTo>
                  <a:lnTo>
                    <a:pt x="480" y="480"/>
                  </a:lnTo>
                  <a:lnTo>
                    <a:pt x="480" y="416"/>
                  </a:lnTo>
                  <a:lnTo>
                    <a:pt x="496" y="368"/>
                  </a:lnTo>
                  <a:lnTo>
                    <a:pt x="528" y="320"/>
                  </a:lnTo>
                  <a:lnTo>
                    <a:pt x="560" y="272"/>
                  </a:lnTo>
                  <a:lnTo>
                    <a:pt x="608" y="240"/>
                  </a:lnTo>
                  <a:lnTo>
                    <a:pt x="656" y="208"/>
                  </a:lnTo>
                  <a:lnTo>
                    <a:pt x="704" y="192"/>
                  </a:lnTo>
                  <a:close/>
                  <a:moveTo>
                    <a:pt x="288" y="896"/>
                  </a:moveTo>
                  <a:lnTo>
                    <a:pt x="288" y="1424"/>
                  </a:lnTo>
                  <a:lnTo>
                    <a:pt x="240" y="1424"/>
                  </a:lnTo>
                  <a:lnTo>
                    <a:pt x="208" y="1408"/>
                  </a:lnTo>
                  <a:lnTo>
                    <a:pt x="192" y="1376"/>
                  </a:lnTo>
                  <a:lnTo>
                    <a:pt x="192" y="944"/>
                  </a:lnTo>
                  <a:lnTo>
                    <a:pt x="208" y="912"/>
                  </a:lnTo>
                  <a:lnTo>
                    <a:pt x="240" y="896"/>
                  </a:lnTo>
                  <a:close/>
                  <a:moveTo>
                    <a:pt x="3519" y="896"/>
                  </a:moveTo>
                  <a:lnTo>
                    <a:pt x="3551" y="912"/>
                  </a:lnTo>
                  <a:lnTo>
                    <a:pt x="3567" y="944"/>
                  </a:lnTo>
                  <a:lnTo>
                    <a:pt x="3567" y="1376"/>
                  </a:lnTo>
                  <a:lnTo>
                    <a:pt x="3551" y="1408"/>
                  </a:lnTo>
                  <a:lnTo>
                    <a:pt x="3519" y="1424"/>
                  </a:lnTo>
                  <a:lnTo>
                    <a:pt x="3471" y="1424"/>
                  </a:lnTo>
                  <a:lnTo>
                    <a:pt x="3471" y="896"/>
                  </a:lnTo>
                  <a:close/>
                  <a:moveTo>
                    <a:pt x="3279" y="752"/>
                  </a:moveTo>
                  <a:lnTo>
                    <a:pt x="3279" y="1872"/>
                  </a:lnTo>
                  <a:lnTo>
                    <a:pt x="3247" y="1888"/>
                  </a:lnTo>
                  <a:lnTo>
                    <a:pt x="3151" y="1920"/>
                  </a:lnTo>
                  <a:lnTo>
                    <a:pt x="608" y="1920"/>
                  </a:lnTo>
                  <a:lnTo>
                    <a:pt x="512" y="1888"/>
                  </a:lnTo>
                  <a:lnTo>
                    <a:pt x="480" y="1872"/>
                  </a:lnTo>
                  <a:lnTo>
                    <a:pt x="480" y="752"/>
                  </a:lnTo>
                  <a:close/>
                  <a:moveTo>
                    <a:pt x="3279" y="2080"/>
                  </a:moveTo>
                  <a:lnTo>
                    <a:pt x="3279" y="2896"/>
                  </a:lnTo>
                  <a:lnTo>
                    <a:pt x="3279" y="2911"/>
                  </a:lnTo>
                  <a:lnTo>
                    <a:pt x="3247" y="2927"/>
                  </a:lnTo>
                  <a:lnTo>
                    <a:pt x="512" y="2927"/>
                  </a:lnTo>
                  <a:lnTo>
                    <a:pt x="496" y="2911"/>
                  </a:lnTo>
                  <a:lnTo>
                    <a:pt x="480" y="2896"/>
                  </a:lnTo>
                  <a:lnTo>
                    <a:pt x="480" y="2080"/>
                  </a:lnTo>
                  <a:lnTo>
                    <a:pt x="592" y="2096"/>
                  </a:lnTo>
                  <a:lnTo>
                    <a:pt x="720" y="2112"/>
                  </a:lnTo>
                  <a:lnTo>
                    <a:pt x="3055" y="2112"/>
                  </a:lnTo>
                  <a:lnTo>
                    <a:pt x="3167" y="2096"/>
                  </a:lnTo>
                  <a:lnTo>
                    <a:pt x="3279" y="2080"/>
                  </a:lnTo>
                  <a:close/>
                  <a:moveTo>
                    <a:pt x="864" y="3119"/>
                  </a:moveTo>
                  <a:lnTo>
                    <a:pt x="864" y="3231"/>
                  </a:lnTo>
                  <a:lnTo>
                    <a:pt x="848" y="3263"/>
                  </a:lnTo>
                  <a:lnTo>
                    <a:pt x="816" y="3279"/>
                  </a:lnTo>
                  <a:lnTo>
                    <a:pt x="672" y="3279"/>
                  </a:lnTo>
                  <a:lnTo>
                    <a:pt x="640" y="3263"/>
                  </a:lnTo>
                  <a:lnTo>
                    <a:pt x="624" y="3231"/>
                  </a:lnTo>
                  <a:lnTo>
                    <a:pt x="624" y="3119"/>
                  </a:lnTo>
                  <a:close/>
                  <a:moveTo>
                    <a:pt x="3151" y="3119"/>
                  </a:moveTo>
                  <a:lnTo>
                    <a:pt x="3151" y="3231"/>
                  </a:lnTo>
                  <a:lnTo>
                    <a:pt x="3135" y="3263"/>
                  </a:lnTo>
                  <a:lnTo>
                    <a:pt x="3103" y="3279"/>
                  </a:lnTo>
                  <a:lnTo>
                    <a:pt x="2960" y="3279"/>
                  </a:lnTo>
                  <a:lnTo>
                    <a:pt x="2928" y="3263"/>
                  </a:lnTo>
                  <a:lnTo>
                    <a:pt x="2912" y="3231"/>
                  </a:lnTo>
                  <a:lnTo>
                    <a:pt x="2912" y="3119"/>
                  </a:lnTo>
                  <a:close/>
                  <a:moveTo>
                    <a:pt x="672" y="0"/>
                  </a:moveTo>
                  <a:lnTo>
                    <a:pt x="576" y="32"/>
                  </a:lnTo>
                  <a:lnTo>
                    <a:pt x="496" y="80"/>
                  </a:lnTo>
                  <a:lnTo>
                    <a:pt x="432" y="128"/>
                  </a:lnTo>
                  <a:lnTo>
                    <a:pt x="368" y="208"/>
                  </a:lnTo>
                  <a:lnTo>
                    <a:pt x="320" y="288"/>
                  </a:lnTo>
                  <a:lnTo>
                    <a:pt x="304" y="384"/>
                  </a:lnTo>
                  <a:lnTo>
                    <a:pt x="288" y="480"/>
                  </a:lnTo>
                  <a:lnTo>
                    <a:pt x="288" y="704"/>
                  </a:lnTo>
                  <a:lnTo>
                    <a:pt x="192" y="704"/>
                  </a:lnTo>
                  <a:lnTo>
                    <a:pt x="144" y="720"/>
                  </a:lnTo>
                  <a:lnTo>
                    <a:pt x="80" y="784"/>
                  </a:lnTo>
                  <a:lnTo>
                    <a:pt x="16" y="848"/>
                  </a:lnTo>
                  <a:lnTo>
                    <a:pt x="0" y="896"/>
                  </a:lnTo>
                  <a:lnTo>
                    <a:pt x="0" y="944"/>
                  </a:lnTo>
                  <a:lnTo>
                    <a:pt x="0" y="1376"/>
                  </a:lnTo>
                  <a:lnTo>
                    <a:pt x="0" y="1424"/>
                  </a:lnTo>
                  <a:lnTo>
                    <a:pt x="16" y="1472"/>
                  </a:lnTo>
                  <a:lnTo>
                    <a:pt x="80" y="1536"/>
                  </a:lnTo>
                  <a:lnTo>
                    <a:pt x="144" y="1600"/>
                  </a:lnTo>
                  <a:lnTo>
                    <a:pt x="192" y="1616"/>
                  </a:lnTo>
                  <a:lnTo>
                    <a:pt x="288" y="1616"/>
                  </a:lnTo>
                  <a:lnTo>
                    <a:pt x="288" y="2896"/>
                  </a:lnTo>
                  <a:lnTo>
                    <a:pt x="304" y="2959"/>
                  </a:lnTo>
                  <a:lnTo>
                    <a:pt x="336" y="3007"/>
                  </a:lnTo>
                  <a:lnTo>
                    <a:pt x="368" y="3055"/>
                  </a:lnTo>
                  <a:lnTo>
                    <a:pt x="432" y="3103"/>
                  </a:lnTo>
                  <a:lnTo>
                    <a:pt x="432" y="3231"/>
                  </a:lnTo>
                  <a:lnTo>
                    <a:pt x="432" y="3279"/>
                  </a:lnTo>
                  <a:lnTo>
                    <a:pt x="448" y="3327"/>
                  </a:lnTo>
                  <a:lnTo>
                    <a:pt x="496" y="3391"/>
                  </a:lnTo>
                  <a:lnTo>
                    <a:pt x="576" y="3455"/>
                  </a:lnTo>
                  <a:lnTo>
                    <a:pt x="624" y="3471"/>
                  </a:lnTo>
                  <a:lnTo>
                    <a:pt x="864" y="3471"/>
                  </a:lnTo>
                  <a:lnTo>
                    <a:pt x="912" y="3455"/>
                  </a:lnTo>
                  <a:lnTo>
                    <a:pt x="976" y="3391"/>
                  </a:lnTo>
                  <a:lnTo>
                    <a:pt x="1040" y="3327"/>
                  </a:lnTo>
                  <a:lnTo>
                    <a:pt x="1040" y="3279"/>
                  </a:lnTo>
                  <a:lnTo>
                    <a:pt x="1056" y="3231"/>
                  </a:lnTo>
                  <a:lnTo>
                    <a:pt x="1056" y="3119"/>
                  </a:lnTo>
                  <a:lnTo>
                    <a:pt x="2720" y="3119"/>
                  </a:lnTo>
                  <a:lnTo>
                    <a:pt x="2720" y="3231"/>
                  </a:lnTo>
                  <a:lnTo>
                    <a:pt x="2720" y="3279"/>
                  </a:lnTo>
                  <a:lnTo>
                    <a:pt x="2736" y="3327"/>
                  </a:lnTo>
                  <a:lnTo>
                    <a:pt x="2784" y="3391"/>
                  </a:lnTo>
                  <a:lnTo>
                    <a:pt x="2864" y="3455"/>
                  </a:lnTo>
                  <a:lnTo>
                    <a:pt x="2912" y="3471"/>
                  </a:lnTo>
                  <a:lnTo>
                    <a:pt x="3151" y="3471"/>
                  </a:lnTo>
                  <a:lnTo>
                    <a:pt x="3183" y="3455"/>
                  </a:lnTo>
                  <a:lnTo>
                    <a:pt x="3263" y="3391"/>
                  </a:lnTo>
                  <a:lnTo>
                    <a:pt x="3311" y="3327"/>
                  </a:lnTo>
                  <a:lnTo>
                    <a:pt x="3327" y="3279"/>
                  </a:lnTo>
                  <a:lnTo>
                    <a:pt x="3343" y="3231"/>
                  </a:lnTo>
                  <a:lnTo>
                    <a:pt x="3343" y="3103"/>
                  </a:lnTo>
                  <a:lnTo>
                    <a:pt x="3391" y="3055"/>
                  </a:lnTo>
                  <a:lnTo>
                    <a:pt x="3439" y="3007"/>
                  </a:lnTo>
                  <a:lnTo>
                    <a:pt x="3471" y="2959"/>
                  </a:lnTo>
                  <a:lnTo>
                    <a:pt x="3471" y="2896"/>
                  </a:lnTo>
                  <a:lnTo>
                    <a:pt x="3471" y="1616"/>
                  </a:lnTo>
                  <a:lnTo>
                    <a:pt x="3567" y="1616"/>
                  </a:lnTo>
                  <a:lnTo>
                    <a:pt x="3615" y="1600"/>
                  </a:lnTo>
                  <a:lnTo>
                    <a:pt x="3695" y="1536"/>
                  </a:lnTo>
                  <a:lnTo>
                    <a:pt x="3743" y="1472"/>
                  </a:lnTo>
                  <a:lnTo>
                    <a:pt x="3759" y="1424"/>
                  </a:lnTo>
                  <a:lnTo>
                    <a:pt x="3759" y="1376"/>
                  </a:lnTo>
                  <a:lnTo>
                    <a:pt x="3759" y="944"/>
                  </a:lnTo>
                  <a:lnTo>
                    <a:pt x="3759" y="896"/>
                  </a:lnTo>
                  <a:lnTo>
                    <a:pt x="3743" y="848"/>
                  </a:lnTo>
                  <a:lnTo>
                    <a:pt x="3695" y="784"/>
                  </a:lnTo>
                  <a:lnTo>
                    <a:pt x="3615" y="720"/>
                  </a:lnTo>
                  <a:lnTo>
                    <a:pt x="3567" y="704"/>
                  </a:lnTo>
                  <a:lnTo>
                    <a:pt x="3471" y="704"/>
                  </a:lnTo>
                  <a:lnTo>
                    <a:pt x="3471" y="480"/>
                  </a:lnTo>
                  <a:lnTo>
                    <a:pt x="3471" y="384"/>
                  </a:lnTo>
                  <a:lnTo>
                    <a:pt x="3439" y="288"/>
                  </a:lnTo>
                  <a:lnTo>
                    <a:pt x="3391" y="208"/>
                  </a:lnTo>
                  <a:lnTo>
                    <a:pt x="3343" y="128"/>
                  </a:lnTo>
                  <a:lnTo>
                    <a:pt x="3263" y="80"/>
                  </a:lnTo>
                  <a:lnTo>
                    <a:pt x="3183" y="32"/>
                  </a:lnTo>
                  <a:lnTo>
                    <a:pt x="308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27faa73324a_0_670"/>
            <p:cNvSpPr/>
            <p:nvPr/>
          </p:nvSpPr>
          <p:spPr>
            <a:xfrm>
              <a:off x="5049004" y="1456232"/>
              <a:ext cx="34082" cy="34082"/>
            </a:xfrm>
            <a:custGeom>
              <a:rect b="b" l="l" r="r" t="t"/>
              <a:pathLst>
                <a:path extrusionOk="0" h="321" w="321">
                  <a:moveTo>
                    <a:pt x="97" y="1"/>
                  </a:moveTo>
                  <a:lnTo>
                    <a:pt x="49" y="49"/>
                  </a:lnTo>
                  <a:lnTo>
                    <a:pt x="17" y="97"/>
                  </a:lnTo>
                  <a:lnTo>
                    <a:pt x="1" y="161"/>
                  </a:lnTo>
                  <a:lnTo>
                    <a:pt x="17" y="225"/>
                  </a:lnTo>
                  <a:lnTo>
                    <a:pt x="49" y="273"/>
                  </a:lnTo>
                  <a:lnTo>
                    <a:pt x="97" y="305"/>
                  </a:lnTo>
                  <a:lnTo>
                    <a:pt x="161" y="321"/>
                  </a:lnTo>
                  <a:lnTo>
                    <a:pt x="225" y="305"/>
                  </a:lnTo>
                  <a:lnTo>
                    <a:pt x="272" y="273"/>
                  </a:lnTo>
                  <a:lnTo>
                    <a:pt x="304" y="225"/>
                  </a:lnTo>
                  <a:lnTo>
                    <a:pt x="320" y="161"/>
                  </a:lnTo>
                  <a:lnTo>
                    <a:pt x="304" y="97"/>
                  </a:lnTo>
                  <a:lnTo>
                    <a:pt x="272" y="49"/>
                  </a:lnTo>
                  <a:lnTo>
                    <a:pt x="22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7faa73324a_0_670"/>
            <p:cNvSpPr/>
            <p:nvPr/>
          </p:nvSpPr>
          <p:spPr>
            <a:xfrm>
              <a:off x="4819772" y="1456232"/>
              <a:ext cx="35781" cy="34082"/>
            </a:xfrm>
            <a:custGeom>
              <a:rect b="b" l="l" r="r" t="t"/>
              <a:pathLst>
                <a:path extrusionOk="0" h="321" w="337">
                  <a:moveTo>
                    <a:pt x="112" y="1"/>
                  </a:moveTo>
                  <a:lnTo>
                    <a:pt x="48" y="49"/>
                  </a:lnTo>
                  <a:lnTo>
                    <a:pt x="16" y="97"/>
                  </a:lnTo>
                  <a:lnTo>
                    <a:pt x="0" y="161"/>
                  </a:lnTo>
                  <a:lnTo>
                    <a:pt x="16" y="225"/>
                  </a:lnTo>
                  <a:lnTo>
                    <a:pt x="48" y="273"/>
                  </a:lnTo>
                  <a:lnTo>
                    <a:pt x="112" y="305"/>
                  </a:lnTo>
                  <a:lnTo>
                    <a:pt x="176" y="321"/>
                  </a:lnTo>
                  <a:lnTo>
                    <a:pt x="240" y="305"/>
                  </a:lnTo>
                  <a:lnTo>
                    <a:pt x="288" y="273"/>
                  </a:lnTo>
                  <a:lnTo>
                    <a:pt x="320" y="225"/>
                  </a:lnTo>
                  <a:lnTo>
                    <a:pt x="336" y="161"/>
                  </a:lnTo>
                  <a:lnTo>
                    <a:pt x="320" y="97"/>
                  </a:lnTo>
                  <a:lnTo>
                    <a:pt x="288" y="49"/>
                  </a:lnTo>
                  <a:lnTo>
                    <a:pt x="24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 name="Google Shape;171;g27faa73324a_0_670"/>
          <p:cNvSpPr/>
          <p:nvPr/>
        </p:nvSpPr>
        <p:spPr>
          <a:xfrm>
            <a:off x="4714813" y="3378821"/>
            <a:ext cx="876249" cy="400201"/>
          </a:xfrm>
          <a:custGeom>
            <a:rect b="b" l="l" r="r" t="t"/>
            <a:pathLst>
              <a:path extrusionOk="0" h="1841" w="4031">
                <a:moveTo>
                  <a:pt x="1392" y="193"/>
                </a:moveTo>
                <a:lnTo>
                  <a:pt x="768" y="673"/>
                </a:lnTo>
                <a:lnTo>
                  <a:pt x="496" y="673"/>
                </a:lnTo>
                <a:lnTo>
                  <a:pt x="944" y="337"/>
                </a:lnTo>
                <a:lnTo>
                  <a:pt x="1040" y="273"/>
                </a:lnTo>
                <a:lnTo>
                  <a:pt x="1152" y="241"/>
                </a:lnTo>
                <a:lnTo>
                  <a:pt x="1264" y="209"/>
                </a:lnTo>
                <a:lnTo>
                  <a:pt x="1376" y="193"/>
                </a:lnTo>
                <a:close/>
                <a:moveTo>
                  <a:pt x="2751" y="529"/>
                </a:moveTo>
                <a:lnTo>
                  <a:pt x="2751" y="753"/>
                </a:lnTo>
                <a:lnTo>
                  <a:pt x="1696" y="753"/>
                </a:lnTo>
                <a:lnTo>
                  <a:pt x="2000" y="529"/>
                </a:lnTo>
                <a:close/>
                <a:moveTo>
                  <a:pt x="3839" y="529"/>
                </a:moveTo>
                <a:lnTo>
                  <a:pt x="3839" y="753"/>
                </a:lnTo>
                <a:lnTo>
                  <a:pt x="2943" y="753"/>
                </a:lnTo>
                <a:lnTo>
                  <a:pt x="2943" y="529"/>
                </a:lnTo>
                <a:close/>
                <a:moveTo>
                  <a:pt x="3839" y="193"/>
                </a:moveTo>
                <a:lnTo>
                  <a:pt x="3839" y="337"/>
                </a:lnTo>
                <a:lnTo>
                  <a:pt x="1936" y="337"/>
                </a:lnTo>
                <a:lnTo>
                  <a:pt x="1904" y="353"/>
                </a:lnTo>
                <a:lnTo>
                  <a:pt x="1344" y="769"/>
                </a:lnTo>
                <a:lnTo>
                  <a:pt x="1312" y="817"/>
                </a:lnTo>
                <a:lnTo>
                  <a:pt x="1312" y="881"/>
                </a:lnTo>
                <a:lnTo>
                  <a:pt x="1344" y="929"/>
                </a:lnTo>
                <a:lnTo>
                  <a:pt x="1408" y="945"/>
                </a:lnTo>
                <a:lnTo>
                  <a:pt x="3839" y="945"/>
                </a:lnTo>
                <a:lnTo>
                  <a:pt x="3839" y="1344"/>
                </a:lnTo>
                <a:lnTo>
                  <a:pt x="272" y="1344"/>
                </a:lnTo>
                <a:lnTo>
                  <a:pt x="240" y="1328"/>
                </a:lnTo>
                <a:lnTo>
                  <a:pt x="224" y="1312"/>
                </a:lnTo>
                <a:lnTo>
                  <a:pt x="208" y="1296"/>
                </a:lnTo>
                <a:lnTo>
                  <a:pt x="192" y="1264"/>
                </a:lnTo>
                <a:lnTo>
                  <a:pt x="192" y="1200"/>
                </a:lnTo>
                <a:lnTo>
                  <a:pt x="352" y="1200"/>
                </a:lnTo>
                <a:lnTo>
                  <a:pt x="384" y="1184"/>
                </a:lnTo>
                <a:lnTo>
                  <a:pt x="416" y="1168"/>
                </a:lnTo>
                <a:lnTo>
                  <a:pt x="432" y="1136"/>
                </a:lnTo>
                <a:lnTo>
                  <a:pt x="448" y="1104"/>
                </a:lnTo>
                <a:lnTo>
                  <a:pt x="432" y="1057"/>
                </a:lnTo>
                <a:lnTo>
                  <a:pt x="416" y="1041"/>
                </a:lnTo>
                <a:lnTo>
                  <a:pt x="384" y="1009"/>
                </a:lnTo>
                <a:lnTo>
                  <a:pt x="192" y="1009"/>
                </a:lnTo>
                <a:lnTo>
                  <a:pt x="208" y="929"/>
                </a:lnTo>
                <a:lnTo>
                  <a:pt x="256" y="865"/>
                </a:lnTo>
                <a:lnTo>
                  <a:pt x="832" y="865"/>
                </a:lnTo>
                <a:lnTo>
                  <a:pt x="848" y="849"/>
                </a:lnTo>
                <a:lnTo>
                  <a:pt x="1712" y="193"/>
                </a:lnTo>
                <a:close/>
                <a:moveTo>
                  <a:pt x="1024" y="1536"/>
                </a:moveTo>
                <a:lnTo>
                  <a:pt x="1056" y="1600"/>
                </a:lnTo>
                <a:lnTo>
                  <a:pt x="1120" y="1648"/>
                </a:lnTo>
                <a:lnTo>
                  <a:pt x="928" y="1648"/>
                </a:lnTo>
                <a:lnTo>
                  <a:pt x="976" y="1600"/>
                </a:lnTo>
                <a:lnTo>
                  <a:pt x="1008" y="1536"/>
                </a:lnTo>
                <a:close/>
                <a:moveTo>
                  <a:pt x="2527" y="1536"/>
                </a:moveTo>
                <a:lnTo>
                  <a:pt x="2559" y="1600"/>
                </a:lnTo>
                <a:lnTo>
                  <a:pt x="2623" y="1648"/>
                </a:lnTo>
                <a:lnTo>
                  <a:pt x="1424" y="1648"/>
                </a:lnTo>
                <a:lnTo>
                  <a:pt x="1472" y="1600"/>
                </a:lnTo>
                <a:lnTo>
                  <a:pt x="1520" y="1536"/>
                </a:lnTo>
                <a:close/>
                <a:moveTo>
                  <a:pt x="3023" y="1536"/>
                </a:moveTo>
                <a:lnTo>
                  <a:pt x="3071" y="1600"/>
                </a:lnTo>
                <a:lnTo>
                  <a:pt x="3119" y="1648"/>
                </a:lnTo>
                <a:lnTo>
                  <a:pt x="2927" y="1648"/>
                </a:lnTo>
                <a:lnTo>
                  <a:pt x="2975" y="1600"/>
                </a:lnTo>
                <a:lnTo>
                  <a:pt x="3007" y="1536"/>
                </a:lnTo>
                <a:close/>
                <a:moveTo>
                  <a:pt x="1376" y="1"/>
                </a:moveTo>
                <a:lnTo>
                  <a:pt x="1232" y="17"/>
                </a:lnTo>
                <a:lnTo>
                  <a:pt x="1088" y="49"/>
                </a:lnTo>
                <a:lnTo>
                  <a:pt x="944" y="113"/>
                </a:lnTo>
                <a:lnTo>
                  <a:pt x="816" y="193"/>
                </a:lnTo>
                <a:lnTo>
                  <a:pt x="176" y="673"/>
                </a:lnTo>
                <a:lnTo>
                  <a:pt x="144" y="705"/>
                </a:lnTo>
                <a:lnTo>
                  <a:pt x="80" y="769"/>
                </a:lnTo>
                <a:lnTo>
                  <a:pt x="48" y="849"/>
                </a:lnTo>
                <a:lnTo>
                  <a:pt x="16" y="929"/>
                </a:lnTo>
                <a:lnTo>
                  <a:pt x="0" y="1025"/>
                </a:lnTo>
                <a:lnTo>
                  <a:pt x="0" y="1264"/>
                </a:lnTo>
                <a:lnTo>
                  <a:pt x="16" y="1328"/>
                </a:lnTo>
                <a:lnTo>
                  <a:pt x="32" y="1376"/>
                </a:lnTo>
                <a:lnTo>
                  <a:pt x="48" y="1408"/>
                </a:lnTo>
                <a:lnTo>
                  <a:pt x="80" y="1456"/>
                </a:lnTo>
                <a:lnTo>
                  <a:pt x="112" y="1488"/>
                </a:lnTo>
                <a:lnTo>
                  <a:pt x="160" y="1504"/>
                </a:lnTo>
                <a:lnTo>
                  <a:pt x="208" y="1520"/>
                </a:lnTo>
                <a:lnTo>
                  <a:pt x="272" y="1536"/>
                </a:lnTo>
                <a:lnTo>
                  <a:pt x="528" y="1536"/>
                </a:lnTo>
                <a:lnTo>
                  <a:pt x="560" y="1600"/>
                </a:lnTo>
                <a:lnTo>
                  <a:pt x="608" y="1648"/>
                </a:lnTo>
                <a:lnTo>
                  <a:pt x="64" y="1648"/>
                </a:lnTo>
                <a:lnTo>
                  <a:pt x="32" y="1680"/>
                </a:lnTo>
                <a:lnTo>
                  <a:pt x="16" y="1712"/>
                </a:lnTo>
                <a:lnTo>
                  <a:pt x="0" y="1744"/>
                </a:lnTo>
                <a:lnTo>
                  <a:pt x="16" y="1776"/>
                </a:lnTo>
                <a:lnTo>
                  <a:pt x="32" y="1808"/>
                </a:lnTo>
                <a:lnTo>
                  <a:pt x="64" y="1840"/>
                </a:lnTo>
                <a:lnTo>
                  <a:pt x="3983" y="1840"/>
                </a:lnTo>
                <a:lnTo>
                  <a:pt x="3999" y="1808"/>
                </a:lnTo>
                <a:lnTo>
                  <a:pt x="4031" y="1776"/>
                </a:lnTo>
                <a:lnTo>
                  <a:pt x="4031" y="1744"/>
                </a:lnTo>
                <a:lnTo>
                  <a:pt x="4031" y="1712"/>
                </a:lnTo>
                <a:lnTo>
                  <a:pt x="3999" y="1680"/>
                </a:lnTo>
                <a:lnTo>
                  <a:pt x="3983" y="1648"/>
                </a:lnTo>
                <a:lnTo>
                  <a:pt x="3423" y="1648"/>
                </a:lnTo>
                <a:lnTo>
                  <a:pt x="3471" y="1600"/>
                </a:lnTo>
                <a:lnTo>
                  <a:pt x="3519" y="1536"/>
                </a:lnTo>
                <a:lnTo>
                  <a:pt x="3935" y="1536"/>
                </a:lnTo>
                <a:lnTo>
                  <a:pt x="3983" y="1520"/>
                </a:lnTo>
                <a:lnTo>
                  <a:pt x="3999" y="1504"/>
                </a:lnTo>
                <a:lnTo>
                  <a:pt x="4031" y="1472"/>
                </a:lnTo>
                <a:lnTo>
                  <a:pt x="4031" y="1440"/>
                </a:lnTo>
                <a:lnTo>
                  <a:pt x="4031" y="849"/>
                </a:lnTo>
                <a:lnTo>
                  <a:pt x="4031" y="433"/>
                </a:lnTo>
                <a:lnTo>
                  <a:pt x="4031" y="97"/>
                </a:lnTo>
                <a:lnTo>
                  <a:pt x="4031" y="65"/>
                </a:lnTo>
                <a:lnTo>
                  <a:pt x="3999" y="33"/>
                </a:lnTo>
                <a:lnTo>
                  <a:pt x="3983" y="17"/>
                </a:lnTo>
                <a:lnTo>
                  <a:pt x="39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g27faa73324a_0_670"/>
          <p:cNvPicPr preferRelativeResize="0"/>
          <p:nvPr/>
        </p:nvPicPr>
        <p:blipFill rotWithShape="1">
          <a:blip r:embed="rId4">
            <a:alphaModFix/>
          </a:blip>
          <a:srcRect b="0" l="0" r="0" t="0"/>
          <a:stretch/>
        </p:blipFill>
        <p:spPr>
          <a:xfrm>
            <a:off x="6491348" y="3146775"/>
            <a:ext cx="879900" cy="788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7faa73324a_1_96"/>
          <p:cNvSpPr/>
          <p:nvPr/>
        </p:nvSpPr>
        <p:spPr>
          <a:xfrm>
            <a:off x="0" y="994471"/>
            <a:ext cx="8824500" cy="73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8" name="Google Shape;178;g27faa73324a_1_96"/>
          <p:cNvSpPr txBox="1"/>
          <p:nvPr>
            <p:ph idx="4294967295" type="ctrTitle"/>
          </p:nvPr>
        </p:nvSpPr>
        <p:spPr>
          <a:xfrm>
            <a:off x="576166" y="174414"/>
            <a:ext cx="7173900" cy="820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Inter Black"/>
              <a:buNone/>
            </a:pPr>
            <a:r>
              <a:rPr b="1" i="0" lang="en-US" sz="3600" u="none" cap="none" strike="noStrike">
                <a:solidFill>
                  <a:schemeClr val="dk1"/>
                </a:solidFill>
                <a:latin typeface="Arial"/>
                <a:ea typeface="Arial"/>
                <a:cs typeface="Arial"/>
                <a:sym typeface="Arial"/>
              </a:rPr>
              <a:t>Annual contribution limit</a:t>
            </a:r>
            <a:endParaRPr b="1" i="0" sz="3600" u="none" cap="none" strike="noStrike">
              <a:solidFill>
                <a:schemeClr val="dk1"/>
              </a:solidFill>
              <a:latin typeface="Arial"/>
              <a:ea typeface="Arial"/>
              <a:cs typeface="Arial"/>
              <a:sym typeface="Arial"/>
            </a:endParaRPr>
          </a:p>
        </p:txBody>
      </p:sp>
      <p:sp>
        <p:nvSpPr>
          <p:cNvPr id="179" name="Google Shape;179;g27faa73324a_1_96"/>
          <p:cNvSpPr txBox="1"/>
          <p:nvPr/>
        </p:nvSpPr>
        <p:spPr>
          <a:xfrm>
            <a:off x="897917" y="4326385"/>
            <a:ext cx="62130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Any money contributed to your transit or parking benefit rolls over every month until it’s used or you are no longer eligible.</a:t>
            </a:r>
            <a:endParaRPr b="0" i="0" sz="2000" u="none" cap="none" strike="noStrike">
              <a:solidFill>
                <a:schemeClr val="dk1"/>
              </a:solidFill>
              <a:latin typeface="Arial"/>
              <a:ea typeface="Arial"/>
              <a:cs typeface="Arial"/>
              <a:sym typeface="Arial"/>
            </a:endParaRPr>
          </a:p>
        </p:txBody>
      </p:sp>
      <p:sp>
        <p:nvSpPr>
          <p:cNvPr id="180" name="Google Shape;180;g27faa73324a_1_96"/>
          <p:cNvSpPr txBox="1"/>
          <p:nvPr/>
        </p:nvSpPr>
        <p:spPr>
          <a:xfrm>
            <a:off x="986017" y="1434139"/>
            <a:ext cx="62130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2700" u="none" cap="none" strike="noStrike">
                <a:solidFill>
                  <a:schemeClr val="dk1"/>
                </a:solidFill>
                <a:latin typeface="Arial"/>
                <a:ea typeface="Arial"/>
                <a:cs typeface="Arial"/>
                <a:sym typeface="Arial"/>
              </a:rPr>
              <a:t>2025 commuter benefit maximum per month:</a:t>
            </a:r>
            <a:endParaRPr b="1" i="0" sz="1100" u="none" cap="none" strike="noStrike">
              <a:solidFill>
                <a:schemeClr val="dk1"/>
              </a:solidFill>
              <a:latin typeface="Arial"/>
              <a:ea typeface="Arial"/>
              <a:cs typeface="Arial"/>
              <a:sym typeface="Arial"/>
            </a:endParaRPr>
          </a:p>
        </p:txBody>
      </p:sp>
      <p:pic>
        <p:nvPicPr>
          <p:cNvPr id="181" name="Google Shape;181;g27faa73324a_1_96"/>
          <p:cNvPicPr preferRelativeResize="0"/>
          <p:nvPr/>
        </p:nvPicPr>
        <p:blipFill rotWithShape="1">
          <a:blip r:embed="rId3">
            <a:alphaModFix/>
          </a:blip>
          <a:srcRect b="0" l="33577" r="25951" t="0"/>
          <a:stretch/>
        </p:blipFill>
        <p:spPr>
          <a:xfrm>
            <a:off x="8028878" y="0"/>
            <a:ext cx="4163125" cy="6858002"/>
          </a:xfrm>
          <a:prstGeom prst="rect">
            <a:avLst/>
          </a:prstGeom>
          <a:noFill/>
          <a:ln>
            <a:noFill/>
          </a:ln>
        </p:spPr>
      </p:pic>
      <p:sp>
        <p:nvSpPr>
          <p:cNvPr id="182" name="Google Shape;182;g27faa73324a_1_96"/>
          <p:cNvSpPr txBox="1"/>
          <p:nvPr/>
        </p:nvSpPr>
        <p:spPr>
          <a:xfrm>
            <a:off x="897929" y="2883863"/>
            <a:ext cx="19764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6000"/>
              <a:buFont typeface="Arial"/>
              <a:buNone/>
            </a:pPr>
            <a:r>
              <a:rPr b="1" i="0" lang="en-US" sz="6000" u="none" cap="none" strike="noStrike">
                <a:solidFill>
                  <a:schemeClr val="accent1"/>
                </a:solidFill>
                <a:latin typeface="Arial"/>
                <a:ea typeface="Arial"/>
                <a:cs typeface="Arial"/>
                <a:sym typeface="Arial"/>
              </a:rPr>
              <a:t>$325</a:t>
            </a:r>
            <a:endParaRPr b="1" i="0" sz="6000" u="none" cap="none" strike="noStrike">
              <a:solidFill>
                <a:schemeClr val="accent1"/>
              </a:solidFill>
              <a:latin typeface="Arial"/>
              <a:ea typeface="Arial"/>
              <a:cs typeface="Arial"/>
              <a:sym typeface="Arial"/>
            </a:endParaRPr>
          </a:p>
        </p:txBody>
      </p:sp>
      <p:grpSp>
        <p:nvGrpSpPr>
          <p:cNvPr id="183" name="Google Shape;183;g27faa73324a_1_96"/>
          <p:cNvGrpSpPr/>
          <p:nvPr/>
        </p:nvGrpSpPr>
        <p:grpSpPr>
          <a:xfrm>
            <a:off x="0" y="5948039"/>
            <a:ext cx="12192000" cy="909900"/>
            <a:chOff x="0" y="5948039"/>
            <a:chExt cx="12192000" cy="909900"/>
          </a:xfrm>
        </p:grpSpPr>
        <p:sp>
          <p:nvSpPr>
            <p:cNvPr id="184" name="Google Shape;184;g27faa73324a_1_96"/>
            <p:cNvSpPr/>
            <p:nvPr/>
          </p:nvSpPr>
          <p:spPr>
            <a:xfrm>
              <a:off x="0" y="5948039"/>
              <a:ext cx="12192000" cy="90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5" name="Google Shape;185;g27faa73324a_1_96"/>
            <p:cNvPicPr preferRelativeResize="0"/>
            <p:nvPr/>
          </p:nvPicPr>
          <p:blipFill rotWithShape="1">
            <a:blip r:embed="rId4">
              <a:alphaModFix/>
            </a:blip>
            <a:srcRect b="0" l="0" r="0" t="0"/>
            <a:stretch/>
          </p:blipFill>
          <p:spPr>
            <a:xfrm>
              <a:off x="9880477" y="6021512"/>
              <a:ext cx="2024479" cy="763014"/>
            </a:xfrm>
            <a:prstGeom prst="rect">
              <a:avLst/>
            </a:prstGeom>
            <a:noFill/>
            <a:ln>
              <a:noFill/>
            </a:ln>
          </p:spPr>
        </p:pic>
      </p:grpSp>
      <p:sp>
        <p:nvSpPr>
          <p:cNvPr id="186" name="Google Shape;186;g27faa73324a_1_96"/>
          <p:cNvSpPr txBox="1"/>
          <p:nvPr/>
        </p:nvSpPr>
        <p:spPr>
          <a:xfrm>
            <a:off x="897919" y="2470812"/>
            <a:ext cx="13014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2200" u="none" cap="none" strike="noStrike">
                <a:solidFill>
                  <a:schemeClr val="dk1"/>
                </a:solidFill>
                <a:latin typeface="Arial"/>
                <a:ea typeface="Arial"/>
                <a:cs typeface="Arial"/>
                <a:sym typeface="Arial"/>
              </a:rPr>
              <a:t>Transit:</a:t>
            </a:r>
            <a:endParaRPr b="1" i="0" sz="600" u="none" cap="none" strike="noStrike">
              <a:solidFill>
                <a:schemeClr val="dk1"/>
              </a:solidFill>
              <a:latin typeface="Arial"/>
              <a:ea typeface="Arial"/>
              <a:cs typeface="Arial"/>
              <a:sym typeface="Arial"/>
            </a:endParaRPr>
          </a:p>
        </p:txBody>
      </p:sp>
      <p:sp>
        <p:nvSpPr>
          <p:cNvPr id="187" name="Google Shape;187;g27faa73324a_1_96"/>
          <p:cNvSpPr txBox="1"/>
          <p:nvPr/>
        </p:nvSpPr>
        <p:spPr>
          <a:xfrm>
            <a:off x="4463394" y="2470825"/>
            <a:ext cx="13014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2200" u="none" cap="none" strike="noStrike">
                <a:solidFill>
                  <a:schemeClr val="dk1"/>
                </a:solidFill>
                <a:latin typeface="Arial"/>
                <a:ea typeface="Arial"/>
                <a:cs typeface="Arial"/>
                <a:sym typeface="Arial"/>
              </a:rPr>
              <a:t>Parking:</a:t>
            </a:r>
            <a:endParaRPr b="1" i="0" sz="600" u="none" cap="none" strike="noStrike">
              <a:solidFill>
                <a:schemeClr val="dk1"/>
              </a:solidFill>
              <a:latin typeface="Arial"/>
              <a:ea typeface="Arial"/>
              <a:cs typeface="Arial"/>
              <a:sym typeface="Arial"/>
            </a:endParaRPr>
          </a:p>
        </p:txBody>
      </p:sp>
      <p:sp>
        <p:nvSpPr>
          <p:cNvPr id="188" name="Google Shape;188;g27faa73324a_1_96"/>
          <p:cNvSpPr txBox="1"/>
          <p:nvPr/>
        </p:nvSpPr>
        <p:spPr>
          <a:xfrm>
            <a:off x="4386229" y="2883863"/>
            <a:ext cx="19764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6000"/>
              <a:buFont typeface="Arial"/>
              <a:buNone/>
            </a:pPr>
            <a:r>
              <a:rPr b="1" i="0" lang="en-US" sz="6000" u="none" cap="none" strike="noStrike">
                <a:solidFill>
                  <a:schemeClr val="accent1"/>
                </a:solidFill>
                <a:latin typeface="Arial"/>
                <a:ea typeface="Arial"/>
                <a:cs typeface="Arial"/>
                <a:sym typeface="Arial"/>
              </a:rPr>
              <a:t>$325</a:t>
            </a:r>
            <a:endParaRPr b="1" i="0" sz="6000" u="none" cap="none" strike="noStrike">
              <a:solidFill>
                <a:schemeClr val="accen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27faa73324a_1_281"/>
          <p:cNvPicPr preferRelativeResize="0"/>
          <p:nvPr/>
        </p:nvPicPr>
        <p:blipFill rotWithShape="1">
          <a:blip r:embed="rId3">
            <a:alphaModFix/>
          </a:blip>
          <a:srcRect b="0" l="0" r="0" t="0"/>
          <a:stretch/>
        </p:blipFill>
        <p:spPr>
          <a:xfrm flipH="1">
            <a:off x="-18476" y="9975"/>
            <a:ext cx="10286986" cy="6858000"/>
          </a:xfrm>
          <a:prstGeom prst="rect">
            <a:avLst/>
          </a:prstGeom>
          <a:noFill/>
          <a:ln>
            <a:noFill/>
          </a:ln>
        </p:spPr>
      </p:pic>
      <p:sp>
        <p:nvSpPr>
          <p:cNvPr id="194" name="Google Shape;194;g27faa73324a_1_281"/>
          <p:cNvSpPr/>
          <p:nvPr/>
        </p:nvSpPr>
        <p:spPr>
          <a:xfrm>
            <a:off x="87087" y="5017"/>
            <a:ext cx="12105000" cy="6867900"/>
          </a:xfrm>
          <a:prstGeom prst="rect">
            <a:avLst/>
          </a:prstGeom>
          <a:gradFill>
            <a:gsLst>
              <a:gs pos="0">
                <a:schemeClr val="dk1"/>
              </a:gs>
              <a:gs pos="47000">
                <a:schemeClr val="dk1"/>
              </a:gs>
              <a:gs pos="57760">
                <a:srgbClr val="003648">
                  <a:alpha val="94117"/>
                </a:srgbClr>
              </a:gs>
              <a:gs pos="100000">
                <a:srgbClr val="003648">
                  <a:alpha val="0"/>
                </a:srgbClr>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 name="Google Shape;195;g27faa73324a_1_281"/>
          <p:cNvSpPr txBox="1"/>
          <p:nvPr/>
        </p:nvSpPr>
        <p:spPr>
          <a:xfrm>
            <a:off x="2808513" y="2269841"/>
            <a:ext cx="8680200" cy="8310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4800"/>
              <a:buFont typeface="Arial"/>
              <a:buNone/>
            </a:pPr>
            <a:r>
              <a:rPr b="1" i="0" lang="en-US" sz="4800" u="none" cap="none" strike="noStrike">
                <a:solidFill>
                  <a:schemeClr val="accent1"/>
                </a:solidFill>
                <a:latin typeface="Arial"/>
                <a:ea typeface="Arial"/>
                <a:cs typeface="Arial"/>
                <a:sym typeface="Arial"/>
              </a:rPr>
              <a:t>Smart</a:t>
            </a:r>
            <a:r>
              <a:rPr b="1" i="0" lang="en-US" sz="4800" u="none" cap="none" strike="noStrike">
                <a:solidFill>
                  <a:schemeClr val="lt1"/>
                </a:solidFill>
                <a:latin typeface="Arial"/>
                <a:ea typeface="Arial"/>
                <a:cs typeface="Arial"/>
                <a:sym typeface="Arial"/>
              </a:rPr>
              <a:t> commute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7faa73324a_1_745"/>
          <p:cNvSpPr txBox="1"/>
          <p:nvPr>
            <p:ph type="title"/>
          </p:nvPr>
        </p:nvSpPr>
        <p:spPr>
          <a:xfrm>
            <a:off x="847687" y="201982"/>
            <a:ext cx="10515600" cy="72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b="1" lang="en-US" sz="3600">
                <a:latin typeface="Arial"/>
                <a:ea typeface="Arial"/>
                <a:cs typeface="Arial"/>
                <a:sym typeface="Arial"/>
              </a:rPr>
              <a:t>Smart commute</a:t>
            </a:r>
            <a:endParaRPr b="1" sz="3600">
              <a:latin typeface="Arial"/>
              <a:ea typeface="Arial"/>
              <a:cs typeface="Arial"/>
              <a:sym typeface="Arial"/>
            </a:endParaRPr>
          </a:p>
        </p:txBody>
      </p:sp>
      <p:sp>
        <p:nvSpPr>
          <p:cNvPr id="201" name="Google Shape;201;g27faa73324a_1_745"/>
          <p:cNvSpPr txBox="1"/>
          <p:nvPr/>
        </p:nvSpPr>
        <p:spPr>
          <a:xfrm>
            <a:off x="741989" y="3485788"/>
            <a:ext cx="2506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Step 1</a:t>
            </a:r>
            <a:endParaRPr b="1" i="0" sz="2000" u="none" cap="none" strike="noStrike">
              <a:solidFill>
                <a:schemeClr val="dk1"/>
              </a:solidFill>
              <a:latin typeface="Arial"/>
              <a:ea typeface="Arial"/>
              <a:cs typeface="Arial"/>
              <a:sym typeface="Arial"/>
            </a:endParaRPr>
          </a:p>
        </p:txBody>
      </p:sp>
      <p:sp>
        <p:nvSpPr>
          <p:cNvPr id="202" name="Google Shape;202;g27faa73324a_1_745"/>
          <p:cNvSpPr txBox="1"/>
          <p:nvPr/>
        </p:nvSpPr>
        <p:spPr>
          <a:xfrm>
            <a:off x="3749880" y="3485788"/>
            <a:ext cx="18342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Step 2</a:t>
            </a:r>
            <a:endParaRPr b="1" i="0" sz="2000" u="none" cap="none" strike="noStrike">
              <a:solidFill>
                <a:schemeClr val="dk1"/>
              </a:solidFill>
              <a:latin typeface="Arial"/>
              <a:ea typeface="Arial"/>
              <a:cs typeface="Arial"/>
              <a:sym typeface="Arial"/>
            </a:endParaRPr>
          </a:p>
        </p:txBody>
      </p:sp>
      <p:sp>
        <p:nvSpPr>
          <p:cNvPr id="203" name="Google Shape;203;g27faa73324a_1_745"/>
          <p:cNvSpPr txBox="1"/>
          <p:nvPr/>
        </p:nvSpPr>
        <p:spPr>
          <a:xfrm>
            <a:off x="5920214" y="3483514"/>
            <a:ext cx="28368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Step 3</a:t>
            </a:r>
            <a:endParaRPr b="1" i="0" sz="2000" u="none" cap="none" strike="noStrike">
              <a:solidFill>
                <a:schemeClr val="dk1"/>
              </a:solidFill>
              <a:latin typeface="Arial"/>
              <a:ea typeface="Arial"/>
              <a:cs typeface="Arial"/>
              <a:sym typeface="Arial"/>
            </a:endParaRPr>
          </a:p>
        </p:txBody>
      </p:sp>
      <p:grpSp>
        <p:nvGrpSpPr>
          <p:cNvPr id="204" name="Google Shape;204;g27faa73324a_1_745"/>
          <p:cNvGrpSpPr/>
          <p:nvPr/>
        </p:nvGrpSpPr>
        <p:grpSpPr>
          <a:xfrm>
            <a:off x="0" y="5948039"/>
            <a:ext cx="12192000" cy="909900"/>
            <a:chOff x="0" y="5948039"/>
            <a:chExt cx="12192000" cy="909900"/>
          </a:xfrm>
        </p:grpSpPr>
        <p:sp>
          <p:nvSpPr>
            <p:cNvPr id="205" name="Google Shape;205;g27faa73324a_1_745"/>
            <p:cNvSpPr/>
            <p:nvPr/>
          </p:nvSpPr>
          <p:spPr>
            <a:xfrm>
              <a:off x="0" y="5948039"/>
              <a:ext cx="12192000" cy="90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06" name="Google Shape;206;g27faa73324a_1_745"/>
            <p:cNvPicPr preferRelativeResize="0"/>
            <p:nvPr/>
          </p:nvPicPr>
          <p:blipFill rotWithShape="1">
            <a:blip r:embed="rId3">
              <a:alphaModFix/>
            </a:blip>
            <a:srcRect b="0" l="0" r="0" t="0"/>
            <a:stretch/>
          </p:blipFill>
          <p:spPr>
            <a:xfrm>
              <a:off x="9880477" y="6021512"/>
              <a:ext cx="2024479" cy="763014"/>
            </a:xfrm>
            <a:prstGeom prst="rect">
              <a:avLst/>
            </a:prstGeom>
            <a:noFill/>
            <a:ln>
              <a:noFill/>
            </a:ln>
          </p:spPr>
        </p:pic>
      </p:grpSp>
      <p:sp>
        <p:nvSpPr>
          <p:cNvPr id="207" name="Google Shape;207;g27faa73324a_1_745"/>
          <p:cNvSpPr/>
          <p:nvPr/>
        </p:nvSpPr>
        <p:spPr>
          <a:xfrm>
            <a:off x="0" y="969579"/>
            <a:ext cx="12192000" cy="98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8" name="Google Shape;208;g27faa73324a_1_745"/>
          <p:cNvSpPr/>
          <p:nvPr/>
        </p:nvSpPr>
        <p:spPr>
          <a:xfrm>
            <a:off x="1279103" y="1794072"/>
            <a:ext cx="1432500" cy="14325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9" name="Google Shape;209;g27faa73324a_1_745"/>
          <p:cNvSpPr/>
          <p:nvPr/>
        </p:nvSpPr>
        <p:spPr>
          <a:xfrm>
            <a:off x="3950810" y="1794072"/>
            <a:ext cx="1432500" cy="14325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0" name="Google Shape;210;g27faa73324a_1_745"/>
          <p:cNvSpPr/>
          <p:nvPr/>
        </p:nvSpPr>
        <p:spPr>
          <a:xfrm>
            <a:off x="6622367" y="1794072"/>
            <a:ext cx="1432500" cy="14325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1" name="Google Shape;211;g27faa73324a_1_745"/>
          <p:cNvSpPr/>
          <p:nvPr/>
        </p:nvSpPr>
        <p:spPr>
          <a:xfrm>
            <a:off x="9268437" y="1794072"/>
            <a:ext cx="1432500" cy="14325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2" name="Google Shape;212;g27faa73324a_1_745"/>
          <p:cNvSpPr txBox="1"/>
          <p:nvPr/>
        </p:nvSpPr>
        <p:spPr>
          <a:xfrm>
            <a:off x="9056386" y="3483520"/>
            <a:ext cx="18564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Step 4</a:t>
            </a:r>
            <a:endParaRPr b="1" i="0" sz="2000" u="none" cap="none" strike="noStrike">
              <a:solidFill>
                <a:schemeClr val="dk1"/>
              </a:solidFill>
              <a:latin typeface="Arial"/>
              <a:ea typeface="Arial"/>
              <a:cs typeface="Arial"/>
              <a:sym typeface="Arial"/>
            </a:endParaRPr>
          </a:p>
        </p:txBody>
      </p:sp>
      <p:sp>
        <p:nvSpPr>
          <p:cNvPr id="213" name="Google Shape;213;g27faa73324a_1_745"/>
          <p:cNvSpPr txBox="1"/>
          <p:nvPr/>
        </p:nvSpPr>
        <p:spPr>
          <a:xfrm>
            <a:off x="1024125" y="4047502"/>
            <a:ext cx="2044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baseline="30000" i="0" lang="en-US" sz="1900" u="none" cap="none" strike="noStrike">
                <a:solidFill>
                  <a:schemeClr val="dk1"/>
                </a:solidFill>
                <a:latin typeface="Arial"/>
                <a:ea typeface="Arial"/>
                <a:cs typeface="Arial"/>
                <a:sym typeface="Arial"/>
              </a:rPr>
              <a:t>Enroll in mass transit plan.</a:t>
            </a:r>
            <a:endParaRPr b="0" i="0" sz="1900" u="none" cap="none" strike="noStrike">
              <a:solidFill>
                <a:schemeClr val="dk1"/>
              </a:solidFill>
              <a:latin typeface="Arial"/>
              <a:ea typeface="Arial"/>
              <a:cs typeface="Arial"/>
              <a:sym typeface="Arial"/>
            </a:endParaRPr>
          </a:p>
        </p:txBody>
      </p:sp>
      <p:sp>
        <p:nvSpPr>
          <p:cNvPr id="214" name="Google Shape;214;g27faa73324a_1_745"/>
          <p:cNvSpPr txBox="1"/>
          <p:nvPr/>
        </p:nvSpPr>
        <p:spPr>
          <a:xfrm>
            <a:off x="3747350" y="4145225"/>
            <a:ext cx="2044800" cy="1188900"/>
          </a:xfrm>
          <a:prstGeom prst="rect">
            <a:avLst/>
          </a:prstGeom>
          <a:noFill/>
          <a:ln>
            <a:noFill/>
          </a:ln>
        </p:spPr>
        <p:txBody>
          <a:bodyPr anchorCtr="0" anchor="t" bIns="45700" lIns="91425" spcFirstLastPara="1" rIns="91425" wrap="square" tIns="45700">
            <a:spAutoFit/>
          </a:bodyPr>
          <a:lstStyle/>
          <a:p>
            <a:pPr indent="0" lvl="0" marL="0" marR="0" rtl="0" algn="l">
              <a:lnSpc>
                <a:spcPct val="75000"/>
              </a:lnSpc>
              <a:spcBef>
                <a:spcPts val="0"/>
              </a:spcBef>
              <a:spcAft>
                <a:spcPts val="0"/>
              </a:spcAft>
              <a:buClr>
                <a:srgbClr val="FFFFFF"/>
              </a:buClr>
              <a:buSzPts val="2400"/>
              <a:buFont typeface="Arial"/>
              <a:buNone/>
            </a:pPr>
            <a:r>
              <a:rPr b="0" baseline="30000" i="0" lang="en-US" sz="1900" u="none" cap="none" strike="noStrike">
                <a:solidFill>
                  <a:schemeClr val="dk1"/>
                </a:solidFill>
                <a:latin typeface="Arial"/>
                <a:ea typeface="Arial"/>
                <a:cs typeface="Arial"/>
                <a:sym typeface="Arial"/>
              </a:rPr>
              <a:t>Purchase a smart card from your transit authority in Atlanta*, Chicago, San Francisco, or Washington D.C.</a:t>
            </a:r>
            <a:endParaRPr b="0" baseline="30000" i="0" sz="1900" u="none" cap="none" strike="noStrike">
              <a:solidFill>
                <a:schemeClr val="dk1"/>
              </a:solidFill>
              <a:latin typeface="Arial"/>
              <a:ea typeface="Arial"/>
              <a:cs typeface="Arial"/>
              <a:sym typeface="Arial"/>
            </a:endParaRPr>
          </a:p>
        </p:txBody>
      </p:sp>
      <p:sp>
        <p:nvSpPr>
          <p:cNvPr id="215" name="Google Shape;215;g27faa73324a_1_745"/>
          <p:cNvSpPr txBox="1"/>
          <p:nvPr/>
        </p:nvSpPr>
        <p:spPr>
          <a:xfrm>
            <a:off x="6470575" y="4101988"/>
            <a:ext cx="2044800" cy="1627800"/>
          </a:xfrm>
          <a:prstGeom prst="rect">
            <a:avLst/>
          </a:prstGeom>
          <a:noFill/>
          <a:ln>
            <a:noFill/>
          </a:ln>
        </p:spPr>
        <p:txBody>
          <a:bodyPr anchorCtr="0" anchor="t" bIns="45700" lIns="91425" spcFirstLastPara="1" rIns="91425" wrap="square" tIns="45700">
            <a:spAutoFit/>
          </a:bodyPr>
          <a:lstStyle/>
          <a:p>
            <a:pPr indent="0" lvl="0" marL="0" marR="0" rtl="0" algn="l">
              <a:lnSpc>
                <a:spcPct val="75000"/>
              </a:lnSpc>
              <a:spcBef>
                <a:spcPts val="0"/>
              </a:spcBef>
              <a:spcAft>
                <a:spcPts val="0"/>
              </a:spcAft>
              <a:buClr>
                <a:srgbClr val="FFFFFF"/>
              </a:buClr>
              <a:buSzPts val="2400"/>
              <a:buFont typeface="Arial"/>
              <a:buNone/>
            </a:pPr>
            <a:r>
              <a:rPr b="0" baseline="30000" i="0" lang="en-US" sz="1900" u="none" cap="none" strike="noStrike">
                <a:solidFill>
                  <a:schemeClr val="dk1"/>
                </a:solidFill>
                <a:latin typeface="Arial"/>
                <a:ea typeface="Arial"/>
                <a:cs typeface="Arial"/>
                <a:sym typeface="Arial"/>
              </a:rPr>
              <a:t>Log in to your online account, go to the commuter page, and load your pre-tax dollars onto your smart card by clicking “New Order.” You must do this at least a month in advance.</a:t>
            </a:r>
            <a:endParaRPr b="0" baseline="30000" i="0" sz="1900" u="none" cap="none" strike="noStrike">
              <a:solidFill>
                <a:schemeClr val="dk1"/>
              </a:solidFill>
              <a:latin typeface="Arial"/>
              <a:ea typeface="Arial"/>
              <a:cs typeface="Arial"/>
              <a:sym typeface="Arial"/>
            </a:endParaRPr>
          </a:p>
        </p:txBody>
      </p:sp>
      <p:sp>
        <p:nvSpPr>
          <p:cNvPr id="216" name="Google Shape;216;g27faa73324a_1_745"/>
          <p:cNvSpPr txBox="1"/>
          <p:nvPr/>
        </p:nvSpPr>
        <p:spPr>
          <a:xfrm>
            <a:off x="9056375" y="4102500"/>
            <a:ext cx="2044800" cy="969600"/>
          </a:xfrm>
          <a:prstGeom prst="rect">
            <a:avLst/>
          </a:prstGeom>
          <a:noFill/>
          <a:ln>
            <a:noFill/>
          </a:ln>
        </p:spPr>
        <p:txBody>
          <a:bodyPr anchorCtr="0" anchor="t" bIns="45700" lIns="91425" spcFirstLastPara="1" rIns="91425" wrap="square" tIns="45700">
            <a:spAutoFit/>
          </a:bodyPr>
          <a:lstStyle/>
          <a:p>
            <a:pPr indent="0" lvl="0" marL="0" marR="0" rtl="0" algn="l">
              <a:lnSpc>
                <a:spcPct val="75000"/>
              </a:lnSpc>
              <a:spcBef>
                <a:spcPts val="0"/>
              </a:spcBef>
              <a:spcAft>
                <a:spcPts val="0"/>
              </a:spcAft>
              <a:buClr>
                <a:srgbClr val="FFFFFF"/>
              </a:buClr>
              <a:buSzPts val="2400"/>
              <a:buFont typeface="Arial"/>
              <a:buNone/>
            </a:pPr>
            <a:r>
              <a:rPr b="0" baseline="30000" i="0" lang="en-US" sz="1900" u="none" cap="none" strike="noStrike">
                <a:solidFill>
                  <a:schemeClr val="dk1"/>
                </a:solidFill>
                <a:latin typeface="Arial"/>
                <a:ea typeface="Arial"/>
                <a:cs typeface="Arial"/>
                <a:sym typeface="Arial"/>
              </a:rPr>
              <a:t>Pre-tax dollars are available on the smart card on the 1st of the benefit month. You can begin spending!</a:t>
            </a:r>
            <a:endParaRPr b="0" baseline="30000" i="0" sz="1900" u="none" cap="none" strike="noStrike">
              <a:solidFill>
                <a:schemeClr val="dk1"/>
              </a:solidFill>
              <a:latin typeface="Arial"/>
              <a:ea typeface="Arial"/>
              <a:cs typeface="Arial"/>
              <a:sym typeface="Arial"/>
            </a:endParaRPr>
          </a:p>
        </p:txBody>
      </p:sp>
      <p:pic>
        <p:nvPicPr>
          <p:cNvPr id="217" name="Google Shape;217;g27faa73324a_1_745"/>
          <p:cNvPicPr preferRelativeResize="0"/>
          <p:nvPr/>
        </p:nvPicPr>
        <p:blipFill rotWithShape="1">
          <a:blip r:embed="rId4">
            <a:alphaModFix/>
          </a:blip>
          <a:srcRect b="0" l="-3373" r="-3427" t="0"/>
          <a:stretch/>
        </p:blipFill>
        <p:spPr>
          <a:xfrm>
            <a:off x="1462600" y="2167949"/>
            <a:ext cx="1065310" cy="677258"/>
          </a:xfrm>
          <a:prstGeom prst="rect">
            <a:avLst/>
          </a:prstGeom>
          <a:noFill/>
          <a:ln>
            <a:noFill/>
          </a:ln>
        </p:spPr>
      </p:pic>
      <p:pic>
        <p:nvPicPr>
          <p:cNvPr id="218" name="Google Shape;218;g27faa73324a_1_745"/>
          <p:cNvPicPr preferRelativeResize="0"/>
          <p:nvPr/>
        </p:nvPicPr>
        <p:blipFill rotWithShape="1">
          <a:blip r:embed="rId5">
            <a:alphaModFix/>
          </a:blip>
          <a:srcRect b="0" l="1223" r="-3284" t="0"/>
          <a:stretch/>
        </p:blipFill>
        <p:spPr>
          <a:xfrm>
            <a:off x="4173985" y="2167942"/>
            <a:ext cx="986003" cy="677258"/>
          </a:xfrm>
          <a:prstGeom prst="rect">
            <a:avLst/>
          </a:prstGeom>
          <a:noFill/>
          <a:ln>
            <a:noFill/>
          </a:ln>
        </p:spPr>
      </p:pic>
      <p:pic>
        <p:nvPicPr>
          <p:cNvPr id="219" name="Google Shape;219;g27faa73324a_1_745"/>
          <p:cNvPicPr preferRelativeResize="0"/>
          <p:nvPr/>
        </p:nvPicPr>
        <p:blipFill rotWithShape="1">
          <a:blip r:embed="rId6">
            <a:alphaModFix/>
          </a:blip>
          <a:srcRect b="0" l="0" r="0" t="0"/>
          <a:stretch/>
        </p:blipFill>
        <p:spPr>
          <a:xfrm>
            <a:off x="6969225" y="2095750"/>
            <a:ext cx="713286" cy="837550"/>
          </a:xfrm>
          <a:prstGeom prst="rect">
            <a:avLst/>
          </a:prstGeom>
          <a:noFill/>
          <a:ln>
            <a:noFill/>
          </a:ln>
        </p:spPr>
      </p:pic>
      <p:pic>
        <p:nvPicPr>
          <p:cNvPr id="220" name="Google Shape;220;g27faa73324a_1_745"/>
          <p:cNvPicPr preferRelativeResize="0"/>
          <p:nvPr/>
        </p:nvPicPr>
        <p:blipFill rotWithShape="1">
          <a:blip r:embed="rId5">
            <a:alphaModFix/>
          </a:blip>
          <a:srcRect b="0" l="1223" r="-3284" t="0"/>
          <a:stretch/>
        </p:blipFill>
        <p:spPr>
          <a:xfrm>
            <a:off x="9491583" y="2176167"/>
            <a:ext cx="986003" cy="677258"/>
          </a:xfrm>
          <a:prstGeom prst="rect">
            <a:avLst/>
          </a:prstGeom>
          <a:noFill/>
          <a:ln>
            <a:noFill/>
          </a:ln>
        </p:spPr>
      </p:pic>
      <p:sp>
        <p:nvSpPr>
          <p:cNvPr id="221" name="Google Shape;221;g27faa73324a_1_745"/>
          <p:cNvSpPr txBox="1"/>
          <p:nvPr/>
        </p:nvSpPr>
        <p:spPr>
          <a:xfrm>
            <a:off x="581858" y="1246224"/>
            <a:ext cx="1102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004280"/>
                </a:solidFill>
                <a:latin typeface="Arial"/>
                <a:ea typeface="Arial"/>
                <a:cs typeface="Arial"/>
                <a:sym typeface="Arial"/>
              </a:rPr>
              <a:t>For those in Chicago, San Francisco, and Washington D.C.</a:t>
            </a:r>
            <a:endParaRPr b="0" i="0" sz="1400" u="none" cap="none" strike="noStrike">
              <a:solidFill>
                <a:srgbClr val="00428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7faa73324a_1_1153"/>
          <p:cNvSpPr/>
          <p:nvPr/>
        </p:nvSpPr>
        <p:spPr>
          <a:xfrm>
            <a:off x="3296378" y="1934672"/>
            <a:ext cx="1432500" cy="14325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7" name="Google Shape;227;g27faa73324a_1_1153"/>
          <p:cNvSpPr/>
          <p:nvPr/>
        </p:nvSpPr>
        <p:spPr>
          <a:xfrm>
            <a:off x="6546835" y="1934672"/>
            <a:ext cx="1432500" cy="14325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8" name="Google Shape;228;g27faa73324a_1_1153"/>
          <p:cNvSpPr txBox="1"/>
          <p:nvPr>
            <p:ph type="title"/>
          </p:nvPr>
        </p:nvSpPr>
        <p:spPr>
          <a:xfrm>
            <a:off x="847687" y="201982"/>
            <a:ext cx="10515600" cy="72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b="1" lang="en-US" sz="3600">
                <a:latin typeface="Arial"/>
                <a:ea typeface="Arial"/>
                <a:cs typeface="Arial"/>
                <a:sym typeface="Arial"/>
              </a:rPr>
              <a:t>Accessing your funds</a:t>
            </a:r>
            <a:endParaRPr b="1" sz="3600">
              <a:latin typeface="Arial"/>
              <a:ea typeface="Arial"/>
              <a:cs typeface="Arial"/>
              <a:sym typeface="Arial"/>
            </a:endParaRPr>
          </a:p>
        </p:txBody>
      </p:sp>
      <p:sp>
        <p:nvSpPr>
          <p:cNvPr id="229" name="Google Shape;229;g27faa73324a_1_1153"/>
          <p:cNvSpPr txBox="1"/>
          <p:nvPr/>
        </p:nvSpPr>
        <p:spPr>
          <a:xfrm>
            <a:off x="2759364" y="3686313"/>
            <a:ext cx="2506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Benefits card</a:t>
            </a:r>
            <a:endParaRPr b="1" i="0" sz="2000" u="none" cap="none" strike="noStrike">
              <a:solidFill>
                <a:schemeClr val="dk1"/>
              </a:solidFill>
              <a:latin typeface="Arial"/>
              <a:ea typeface="Arial"/>
              <a:cs typeface="Arial"/>
              <a:sym typeface="Arial"/>
            </a:endParaRPr>
          </a:p>
        </p:txBody>
      </p:sp>
      <p:sp>
        <p:nvSpPr>
          <p:cNvPr id="230" name="Google Shape;230;g27faa73324a_1_1153"/>
          <p:cNvSpPr txBox="1"/>
          <p:nvPr/>
        </p:nvSpPr>
        <p:spPr>
          <a:xfrm>
            <a:off x="5897023" y="3686325"/>
            <a:ext cx="27321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dk1"/>
                </a:solidFill>
                <a:latin typeface="Arial"/>
                <a:ea typeface="Arial"/>
                <a:cs typeface="Arial"/>
                <a:sym typeface="Arial"/>
              </a:rPr>
              <a:t>Cash reimbursement available for parking</a:t>
            </a:r>
            <a:endParaRPr b="1" i="0" sz="2000" u="none" cap="none" strike="noStrike">
              <a:solidFill>
                <a:schemeClr val="dk1"/>
              </a:solidFill>
              <a:latin typeface="Arial"/>
              <a:ea typeface="Arial"/>
              <a:cs typeface="Arial"/>
              <a:sym typeface="Arial"/>
            </a:endParaRPr>
          </a:p>
        </p:txBody>
      </p:sp>
      <p:grpSp>
        <p:nvGrpSpPr>
          <p:cNvPr id="231" name="Google Shape;231;g27faa73324a_1_1153"/>
          <p:cNvGrpSpPr/>
          <p:nvPr/>
        </p:nvGrpSpPr>
        <p:grpSpPr>
          <a:xfrm>
            <a:off x="0" y="5948039"/>
            <a:ext cx="12192000" cy="909900"/>
            <a:chOff x="0" y="5948039"/>
            <a:chExt cx="12192000" cy="909900"/>
          </a:xfrm>
        </p:grpSpPr>
        <p:sp>
          <p:nvSpPr>
            <p:cNvPr id="232" name="Google Shape;232;g27faa73324a_1_1153"/>
            <p:cNvSpPr/>
            <p:nvPr/>
          </p:nvSpPr>
          <p:spPr>
            <a:xfrm>
              <a:off x="0" y="5948039"/>
              <a:ext cx="12192000" cy="9099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33" name="Google Shape;233;g27faa73324a_1_1153"/>
            <p:cNvPicPr preferRelativeResize="0"/>
            <p:nvPr/>
          </p:nvPicPr>
          <p:blipFill rotWithShape="1">
            <a:blip r:embed="rId3">
              <a:alphaModFix/>
            </a:blip>
            <a:srcRect b="0" l="0" r="0" t="0"/>
            <a:stretch/>
          </p:blipFill>
          <p:spPr>
            <a:xfrm>
              <a:off x="9880477" y="6021512"/>
              <a:ext cx="2024479" cy="763014"/>
            </a:xfrm>
            <a:prstGeom prst="rect">
              <a:avLst/>
            </a:prstGeom>
            <a:noFill/>
            <a:ln>
              <a:noFill/>
            </a:ln>
          </p:spPr>
        </p:pic>
      </p:grpSp>
      <p:sp>
        <p:nvSpPr>
          <p:cNvPr id="234" name="Google Shape;234;g27faa73324a_1_1153"/>
          <p:cNvSpPr/>
          <p:nvPr/>
        </p:nvSpPr>
        <p:spPr>
          <a:xfrm>
            <a:off x="0" y="969579"/>
            <a:ext cx="12192000" cy="98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5" name="Google Shape;235;g27faa73324a_1_1153"/>
          <p:cNvSpPr txBox="1"/>
          <p:nvPr/>
        </p:nvSpPr>
        <p:spPr>
          <a:xfrm>
            <a:off x="5819850" y="4601675"/>
            <a:ext cx="3824700" cy="888900"/>
          </a:xfrm>
          <a:prstGeom prst="rect">
            <a:avLst/>
          </a:prstGeom>
          <a:noFill/>
          <a:ln>
            <a:noFill/>
          </a:ln>
        </p:spPr>
        <p:txBody>
          <a:bodyPr anchorCtr="0" anchor="t" bIns="45700" lIns="91425" spcFirstLastPara="1" rIns="91425" wrap="square" tIns="45700">
            <a:spAutoFit/>
          </a:bodyPr>
          <a:lstStyle/>
          <a:p>
            <a:pPr indent="-374650" lvl="0" marL="457200" marR="0" rtl="0" algn="l">
              <a:lnSpc>
                <a:spcPct val="75000"/>
              </a:lnSpc>
              <a:spcBef>
                <a:spcPts val="0"/>
              </a:spcBef>
              <a:spcAft>
                <a:spcPts val="0"/>
              </a:spcAft>
              <a:buClr>
                <a:schemeClr val="dk1"/>
              </a:buClr>
              <a:buSzPts val="2300"/>
              <a:buFont typeface="Arial"/>
              <a:buChar char="●"/>
            </a:pPr>
            <a:r>
              <a:rPr b="0" baseline="30000" i="0" lang="en-US" sz="2300" u="none" cap="none" strike="noStrike">
                <a:solidFill>
                  <a:schemeClr val="dk1"/>
                </a:solidFill>
                <a:latin typeface="Arial"/>
                <a:ea typeface="Arial"/>
                <a:cs typeface="Arial"/>
                <a:sym typeface="Arial"/>
              </a:rPr>
              <a:t>File the parking claims through your online account or mobile app</a:t>
            </a:r>
            <a:endParaRPr b="0" baseline="30000" i="0" sz="2300" u="none" cap="none" strike="noStrike">
              <a:solidFill>
                <a:schemeClr val="dk1"/>
              </a:solidFill>
              <a:latin typeface="Arial"/>
              <a:ea typeface="Arial"/>
              <a:cs typeface="Arial"/>
              <a:sym typeface="Arial"/>
            </a:endParaRPr>
          </a:p>
          <a:p>
            <a:pPr indent="-374650" lvl="0" marL="457200" marR="0" rtl="0" algn="l">
              <a:lnSpc>
                <a:spcPct val="75000"/>
              </a:lnSpc>
              <a:spcBef>
                <a:spcPts val="0"/>
              </a:spcBef>
              <a:spcAft>
                <a:spcPts val="0"/>
              </a:spcAft>
              <a:buClr>
                <a:schemeClr val="dk1"/>
              </a:buClr>
              <a:buSzPts val="2300"/>
              <a:buFont typeface="Arial"/>
              <a:buChar char="●"/>
            </a:pPr>
            <a:r>
              <a:rPr b="0" baseline="30000" i="0" lang="en-US" sz="2300" u="none" cap="none" strike="noStrike">
                <a:solidFill>
                  <a:schemeClr val="dk1"/>
                </a:solidFill>
                <a:latin typeface="Arial"/>
                <a:ea typeface="Arial"/>
                <a:cs typeface="Arial"/>
                <a:sym typeface="Arial"/>
              </a:rPr>
              <a:t>No documentation required</a:t>
            </a:r>
            <a:endParaRPr b="0" baseline="30000" i="0" sz="2300" u="none" cap="none" strike="noStrike">
              <a:solidFill>
                <a:schemeClr val="dk1"/>
              </a:solidFill>
              <a:latin typeface="Arial"/>
              <a:ea typeface="Arial"/>
              <a:cs typeface="Arial"/>
              <a:sym typeface="Arial"/>
            </a:endParaRPr>
          </a:p>
        </p:txBody>
      </p:sp>
      <p:grpSp>
        <p:nvGrpSpPr>
          <p:cNvPr id="236" name="Google Shape;236;g27faa73324a_1_1153"/>
          <p:cNvGrpSpPr/>
          <p:nvPr/>
        </p:nvGrpSpPr>
        <p:grpSpPr>
          <a:xfrm>
            <a:off x="6797149" y="2360574"/>
            <a:ext cx="931859" cy="580701"/>
            <a:chOff x="2755750" y="492900"/>
            <a:chExt cx="105550" cy="65775"/>
          </a:xfrm>
        </p:grpSpPr>
        <p:sp>
          <p:nvSpPr>
            <p:cNvPr id="237" name="Google Shape;237;g27faa73324a_1_1153"/>
            <p:cNvSpPr/>
            <p:nvPr/>
          </p:nvSpPr>
          <p:spPr>
            <a:xfrm>
              <a:off x="2755750" y="501275"/>
              <a:ext cx="98000" cy="57400"/>
            </a:xfrm>
            <a:custGeom>
              <a:rect b="b" l="l" r="r" t="t"/>
              <a:pathLst>
                <a:path extrusionOk="0" h="2296" w="3920">
                  <a:moveTo>
                    <a:pt x="3719" y="202"/>
                  </a:moveTo>
                  <a:lnTo>
                    <a:pt x="3719" y="2095"/>
                  </a:lnTo>
                  <a:lnTo>
                    <a:pt x="201" y="2095"/>
                  </a:lnTo>
                  <a:lnTo>
                    <a:pt x="201" y="202"/>
                  </a:lnTo>
                  <a:close/>
                  <a:moveTo>
                    <a:pt x="67" y="1"/>
                  </a:moveTo>
                  <a:lnTo>
                    <a:pt x="34" y="18"/>
                  </a:lnTo>
                  <a:lnTo>
                    <a:pt x="17" y="51"/>
                  </a:lnTo>
                  <a:lnTo>
                    <a:pt x="0" y="101"/>
                  </a:lnTo>
                  <a:lnTo>
                    <a:pt x="0" y="2195"/>
                  </a:lnTo>
                  <a:lnTo>
                    <a:pt x="17" y="2245"/>
                  </a:lnTo>
                  <a:lnTo>
                    <a:pt x="34" y="2262"/>
                  </a:lnTo>
                  <a:lnTo>
                    <a:pt x="67" y="2296"/>
                  </a:lnTo>
                  <a:lnTo>
                    <a:pt x="3870" y="2296"/>
                  </a:lnTo>
                  <a:lnTo>
                    <a:pt x="3903" y="2262"/>
                  </a:lnTo>
                  <a:lnTo>
                    <a:pt x="3920" y="2245"/>
                  </a:lnTo>
                  <a:lnTo>
                    <a:pt x="3920" y="2195"/>
                  </a:lnTo>
                  <a:lnTo>
                    <a:pt x="3920" y="101"/>
                  </a:lnTo>
                  <a:lnTo>
                    <a:pt x="3920" y="51"/>
                  </a:lnTo>
                  <a:lnTo>
                    <a:pt x="3903" y="18"/>
                  </a:lnTo>
                  <a:lnTo>
                    <a:pt x="387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27faa73324a_1_1153"/>
            <p:cNvSpPr/>
            <p:nvPr/>
          </p:nvSpPr>
          <p:spPr>
            <a:xfrm>
              <a:off x="2763700" y="492900"/>
              <a:ext cx="97600" cy="56150"/>
            </a:xfrm>
            <a:custGeom>
              <a:rect b="b" l="l" r="r" t="t"/>
              <a:pathLst>
                <a:path extrusionOk="0" h="2246" w="3904">
                  <a:moveTo>
                    <a:pt x="101" y="1"/>
                  </a:moveTo>
                  <a:lnTo>
                    <a:pt x="51" y="18"/>
                  </a:lnTo>
                  <a:lnTo>
                    <a:pt x="17" y="34"/>
                  </a:lnTo>
                  <a:lnTo>
                    <a:pt x="0" y="68"/>
                  </a:lnTo>
                  <a:lnTo>
                    <a:pt x="0" y="101"/>
                  </a:lnTo>
                  <a:lnTo>
                    <a:pt x="0" y="436"/>
                  </a:lnTo>
                  <a:lnTo>
                    <a:pt x="0" y="470"/>
                  </a:lnTo>
                  <a:lnTo>
                    <a:pt x="17" y="503"/>
                  </a:lnTo>
                  <a:lnTo>
                    <a:pt x="51" y="520"/>
                  </a:lnTo>
                  <a:lnTo>
                    <a:pt x="101" y="537"/>
                  </a:lnTo>
                  <a:lnTo>
                    <a:pt x="134" y="520"/>
                  </a:lnTo>
                  <a:lnTo>
                    <a:pt x="168" y="503"/>
                  </a:lnTo>
                  <a:lnTo>
                    <a:pt x="185" y="470"/>
                  </a:lnTo>
                  <a:lnTo>
                    <a:pt x="201" y="436"/>
                  </a:lnTo>
                  <a:lnTo>
                    <a:pt x="201" y="202"/>
                  </a:lnTo>
                  <a:lnTo>
                    <a:pt x="3702" y="202"/>
                  </a:lnTo>
                  <a:lnTo>
                    <a:pt x="3702" y="2044"/>
                  </a:lnTo>
                  <a:lnTo>
                    <a:pt x="3501" y="2044"/>
                  </a:lnTo>
                  <a:lnTo>
                    <a:pt x="3468" y="2061"/>
                  </a:lnTo>
                  <a:lnTo>
                    <a:pt x="3434" y="2078"/>
                  </a:lnTo>
                  <a:lnTo>
                    <a:pt x="3418" y="2111"/>
                  </a:lnTo>
                  <a:lnTo>
                    <a:pt x="3401" y="2145"/>
                  </a:lnTo>
                  <a:lnTo>
                    <a:pt x="3418" y="2195"/>
                  </a:lnTo>
                  <a:lnTo>
                    <a:pt x="3434" y="2229"/>
                  </a:lnTo>
                  <a:lnTo>
                    <a:pt x="3468" y="2245"/>
                  </a:lnTo>
                  <a:lnTo>
                    <a:pt x="3853" y="2245"/>
                  </a:lnTo>
                  <a:lnTo>
                    <a:pt x="3887" y="2229"/>
                  </a:lnTo>
                  <a:lnTo>
                    <a:pt x="3903" y="2195"/>
                  </a:lnTo>
                  <a:lnTo>
                    <a:pt x="3903" y="2145"/>
                  </a:lnTo>
                  <a:lnTo>
                    <a:pt x="3903" y="101"/>
                  </a:lnTo>
                  <a:lnTo>
                    <a:pt x="3903" y="68"/>
                  </a:lnTo>
                  <a:lnTo>
                    <a:pt x="3887" y="34"/>
                  </a:lnTo>
                  <a:lnTo>
                    <a:pt x="3853" y="18"/>
                  </a:lnTo>
                  <a:lnTo>
                    <a:pt x="38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g27faa73324a_1_1153"/>
            <p:cNvSpPr/>
            <p:nvPr/>
          </p:nvSpPr>
          <p:spPr>
            <a:xfrm>
              <a:off x="2801800" y="515100"/>
              <a:ext cx="9650" cy="7150"/>
            </a:xfrm>
            <a:custGeom>
              <a:rect b="b" l="l" r="r" t="t"/>
              <a:pathLst>
                <a:path extrusionOk="0" h="286" w="386">
                  <a:moveTo>
                    <a:pt x="68" y="1"/>
                  </a:moveTo>
                  <a:lnTo>
                    <a:pt x="34" y="17"/>
                  </a:lnTo>
                  <a:lnTo>
                    <a:pt x="17" y="51"/>
                  </a:lnTo>
                  <a:lnTo>
                    <a:pt x="1" y="101"/>
                  </a:lnTo>
                  <a:lnTo>
                    <a:pt x="17" y="135"/>
                  </a:lnTo>
                  <a:lnTo>
                    <a:pt x="34" y="168"/>
                  </a:lnTo>
                  <a:lnTo>
                    <a:pt x="68" y="185"/>
                  </a:lnTo>
                  <a:lnTo>
                    <a:pt x="101" y="202"/>
                  </a:lnTo>
                  <a:lnTo>
                    <a:pt x="168" y="202"/>
                  </a:lnTo>
                  <a:lnTo>
                    <a:pt x="218" y="252"/>
                  </a:lnTo>
                  <a:lnTo>
                    <a:pt x="252" y="269"/>
                  </a:lnTo>
                  <a:lnTo>
                    <a:pt x="285" y="285"/>
                  </a:lnTo>
                  <a:lnTo>
                    <a:pt x="336" y="269"/>
                  </a:lnTo>
                  <a:lnTo>
                    <a:pt x="352" y="252"/>
                  </a:lnTo>
                  <a:lnTo>
                    <a:pt x="386" y="218"/>
                  </a:lnTo>
                  <a:lnTo>
                    <a:pt x="386" y="185"/>
                  </a:lnTo>
                  <a:lnTo>
                    <a:pt x="386" y="151"/>
                  </a:lnTo>
                  <a:lnTo>
                    <a:pt x="369" y="118"/>
                  </a:lnTo>
                  <a:lnTo>
                    <a:pt x="302" y="68"/>
                  </a:lnTo>
                  <a:lnTo>
                    <a:pt x="252" y="17"/>
                  </a:lnTo>
                  <a:lnTo>
                    <a:pt x="1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27faa73324a_1_1153"/>
            <p:cNvSpPr/>
            <p:nvPr/>
          </p:nvSpPr>
          <p:spPr>
            <a:xfrm>
              <a:off x="2796775" y="538550"/>
              <a:ext cx="9650" cy="7150"/>
            </a:xfrm>
            <a:custGeom>
              <a:rect b="b" l="l" r="r" t="t"/>
              <a:pathLst>
                <a:path extrusionOk="0" h="286" w="386">
                  <a:moveTo>
                    <a:pt x="101" y="1"/>
                  </a:moveTo>
                  <a:lnTo>
                    <a:pt x="68" y="17"/>
                  </a:lnTo>
                  <a:lnTo>
                    <a:pt x="34" y="34"/>
                  </a:lnTo>
                  <a:lnTo>
                    <a:pt x="1" y="68"/>
                  </a:lnTo>
                  <a:lnTo>
                    <a:pt x="1" y="101"/>
                  </a:lnTo>
                  <a:lnTo>
                    <a:pt x="1" y="135"/>
                  </a:lnTo>
                  <a:lnTo>
                    <a:pt x="17" y="168"/>
                  </a:lnTo>
                  <a:lnTo>
                    <a:pt x="84" y="218"/>
                  </a:lnTo>
                  <a:lnTo>
                    <a:pt x="135" y="269"/>
                  </a:lnTo>
                  <a:lnTo>
                    <a:pt x="218" y="285"/>
                  </a:lnTo>
                  <a:lnTo>
                    <a:pt x="319" y="285"/>
                  </a:lnTo>
                  <a:lnTo>
                    <a:pt x="352" y="269"/>
                  </a:lnTo>
                  <a:lnTo>
                    <a:pt x="369" y="235"/>
                  </a:lnTo>
                  <a:lnTo>
                    <a:pt x="386" y="185"/>
                  </a:lnTo>
                  <a:lnTo>
                    <a:pt x="369" y="151"/>
                  </a:lnTo>
                  <a:lnTo>
                    <a:pt x="352" y="118"/>
                  </a:lnTo>
                  <a:lnTo>
                    <a:pt x="319" y="101"/>
                  </a:lnTo>
                  <a:lnTo>
                    <a:pt x="285" y="84"/>
                  </a:lnTo>
                  <a:lnTo>
                    <a:pt x="218" y="84"/>
                  </a:lnTo>
                  <a:lnTo>
                    <a:pt x="168" y="34"/>
                  </a:lnTo>
                  <a:lnTo>
                    <a:pt x="135"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27faa73324a_1_1153"/>
            <p:cNvSpPr/>
            <p:nvPr/>
          </p:nvSpPr>
          <p:spPr>
            <a:xfrm>
              <a:off x="2795525" y="515100"/>
              <a:ext cx="11325" cy="17625"/>
            </a:xfrm>
            <a:custGeom>
              <a:rect b="b" l="l" r="r" t="t"/>
              <a:pathLst>
                <a:path extrusionOk="0" h="705" w="453">
                  <a:moveTo>
                    <a:pt x="285" y="1"/>
                  </a:moveTo>
                  <a:lnTo>
                    <a:pt x="218" y="17"/>
                  </a:lnTo>
                  <a:lnTo>
                    <a:pt x="151" y="51"/>
                  </a:lnTo>
                  <a:lnTo>
                    <a:pt x="101" y="101"/>
                  </a:lnTo>
                  <a:lnTo>
                    <a:pt x="51" y="151"/>
                  </a:lnTo>
                  <a:lnTo>
                    <a:pt x="17" y="218"/>
                  </a:lnTo>
                  <a:lnTo>
                    <a:pt x="0" y="285"/>
                  </a:lnTo>
                  <a:lnTo>
                    <a:pt x="0" y="352"/>
                  </a:lnTo>
                  <a:lnTo>
                    <a:pt x="0" y="419"/>
                  </a:lnTo>
                  <a:lnTo>
                    <a:pt x="17" y="486"/>
                  </a:lnTo>
                  <a:lnTo>
                    <a:pt x="51" y="553"/>
                  </a:lnTo>
                  <a:lnTo>
                    <a:pt x="101" y="604"/>
                  </a:lnTo>
                  <a:lnTo>
                    <a:pt x="151" y="654"/>
                  </a:lnTo>
                  <a:lnTo>
                    <a:pt x="218" y="687"/>
                  </a:lnTo>
                  <a:lnTo>
                    <a:pt x="285" y="704"/>
                  </a:lnTo>
                  <a:lnTo>
                    <a:pt x="386" y="704"/>
                  </a:lnTo>
                  <a:lnTo>
                    <a:pt x="419" y="687"/>
                  </a:lnTo>
                  <a:lnTo>
                    <a:pt x="453" y="654"/>
                  </a:lnTo>
                  <a:lnTo>
                    <a:pt x="453" y="604"/>
                  </a:lnTo>
                  <a:lnTo>
                    <a:pt x="453" y="570"/>
                  </a:lnTo>
                  <a:lnTo>
                    <a:pt x="419" y="537"/>
                  </a:lnTo>
                  <a:lnTo>
                    <a:pt x="386" y="520"/>
                  </a:lnTo>
                  <a:lnTo>
                    <a:pt x="352" y="503"/>
                  </a:lnTo>
                  <a:lnTo>
                    <a:pt x="285" y="503"/>
                  </a:lnTo>
                  <a:lnTo>
                    <a:pt x="235" y="470"/>
                  </a:lnTo>
                  <a:lnTo>
                    <a:pt x="201" y="419"/>
                  </a:lnTo>
                  <a:lnTo>
                    <a:pt x="201" y="352"/>
                  </a:lnTo>
                  <a:lnTo>
                    <a:pt x="201" y="285"/>
                  </a:lnTo>
                  <a:lnTo>
                    <a:pt x="235" y="235"/>
                  </a:lnTo>
                  <a:lnTo>
                    <a:pt x="285" y="202"/>
                  </a:lnTo>
                  <a:lnTo>
                    <a:pt x="352" y="202"/>
                  </a:lnTo>
                  <a:lnTo>
                    <a:pt x="386" y="185"/>
                  </a:lnTo>
                  <a:lnTo>
                    <a:pt x="419" y="168"/>
                  </a:lnTo>
                  <a:lnTo>
                    <a:pt x="453" y="135"/>
                  </a:lnTo>
                  <a:lnTo>
                    <a:pt x="453" y="101"/>
                  </a:lnTo>
                  <a:lnTo>
                    <a:pt x="453" y="51"/>
                  </a:lnTo>
                  <a:lnTo>
                    <a:pt x="419" y="17"/>
                  </a:lnTo>
                  <a:lnTo>
                    <a:pt x="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27faa73324a_1_1153"/>
            <p:cNvSpPr/>
            <p:nvPr/>
          </p:nvSpPr>
          <p:spPr>
            <a:xfrm>
              <a:off x="2801800" y="527675"/>
              <a:ext cx="11750" cy="18025"/>
            </a:xfrm>
            <a:custGeom>
              <a:rect b="b" l="l" r="r" t="t"/>
              <a:pathLst>
                <a:path extrusionOk="0" h="721" w="470">
                  <a:moveTo>
                    <a:pt x="101" y="0"/>
                  </a:moveTo>
                  <a:lnTo>
                    <a:pt x="68" y="17"/>
                  </a:lnTo>
                  <a:lnTo>
                    <a:pt x="34" y="34"/>
                  </a:lnTo>
                  <a:lnTo>
                    <a:pt x="17" y="67"/>
                  </a:lnTo>
                  <a:lnTo>
                    <a:pt x="1" y="101"/>
                  </a:lnTo>
                  <a:lnTo>
                    <a:pt x="17" y="151"/>
                  </a:lnTo>
                  <a:lnTo>
                    <a:pt x="34" y="184"/>
                  </a:lnTo>
                  <a:lnTo>
                    <a:pt x="68" y="201"/>
                  </a:lnTo>
                  <a:lnTo>
                    <a:pt x="101" y="201"/>
                  </a:lnTo>
                  <a:lnTo>
                    <a:pt x="168" y="218"/>
                  </a:lnTo>
                  <a:lnTo>
                    <a:pt x="218" y="251"/>
                  </a:lnTo>
                  <a:lnTo>
                    <a:pt x="252" y="302"/>
                  </a:lnTo>
                  <a:lnTo>
                    <a:pt x="269" y="369"/>
                  </a:lnTo>
                  <a:lnTo>
                    <a:pt x="252" y="436"/>
                  </a:lnTo>
                  <a:lnTo>
                    <a:pt x="218" y="486"/>
                  </a:lnTo>
                  <a:lnTo>
                    <a:pt x="168" y="519"/>
                  </a:lnTo>
                  <a:lnTo>
                    <a:pt x="101" y="519"/>
                  </a:lnTo>
                  <a:lnTo>
                    <a:pt x="68" y="536"/>
                  </a:lnTo>
                  <a:lnTo>
                    <a:pt x="34" y="553"/>
                  </a:lnTo>
                  <a:lnTo>
                    <a:pt x="17" y="586"/>
                  </a:lnTo>
                  <a:lnTo>
                    <a:pt x="1" y="620"/>
                  </a:lnTo>
                  <a:lnTo>
                    <a:pt x="17" y="670"/>
                  </a:lnTo>
                  <a:lnTo>
                    <a:pt x="34" y="704"/>
                  </a:lnTo>
                  <a:lnTo>
                    <a:pt x="68" y="720"/>
                  </a:lnTo>
                  <a:lnTo>
                    <a:pt x="168" y="720"/>
                  </a:lnTo>
                  <a:lnTo>
                    <a:pt x="235" y="704"/>
                  </a:lnTo>
                  <a:lnTo>
                    <a:pt x="302" y="670"/>
                  </a:lnTo>
                  <a:lnTo>
                    <a:pt x="352" y="620"/>
                  </a:lnTo>
                  <a:lnTo>
                    <a:pt x="403" y="570"/>
                  </a:lnTo>
                  <a:lnTo>
                    <a:pt x="436" y="503"/>
                  </a:lnTo>
                  <a:lnTo>
                    <a:pt x="453" y="436"/>
                  </a:lnTo>
                  <a:lnTo>
                    <a:pt x="470" y="369"/>
                  </a:lnTo>
                  <a:lnTo>
                    <a:pt x="453" y="302"/>
                  </a:lnTo>
                  <a:lnTo>
                    <a:pt x="436" y="235"/>
                  </a:lnTo>
                  <a:lnTo>
                    <a:pt x="403" y="168"/>
                  </a:lnTo>
                  <a:lnTo>
                    <a:pt x="352" y="117"/>
                  </a:lnTo>
                  <a:lnTo>
                    <a:pt x="302" y="67"/>
                  </a:lnTo>
                  <a:lnTo>
                    <a:pt x="235" y="34"/>
                  </a:lnTo>
                  <a:lnTo>
                    <a:pt x="168"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27faa73324a_1_1153"/>
            <p:cNvSpPr/>
            <p:nvPr/>
          </p:nvSpPr>
          <p:spPr>
            <a:xfrm>
              <a:off x="2801375" y="540650"/>
              <a:ext cx="5050" cy="8400"/>
            </a:xfrm>
            <a:custGeom>
              <a:rect b="b" l="l" r="r" t="t"/>
              <a:pathLst>
                <a:path extrusionOk="0" h="336" w="202">
                  <a:moveTo>
                    <a:pt x="101" y="0"/>
                  </a:moveTo>
                  <a:lnTo>
                    <a:pt x="68" y="17"/>
                  </a:lnTo>
                  <a:lnTo>
                    <a:pt x="34" y="34"/>
                  </a:lnTo>
                  <a:lnTo>
                    <a:pt x="1" y="67"/>
                  </a:lnTo>
                  <a:lnTo>
                    <a:pt x="1" y="101"/>
                  </a:lnTo>
                  <a:lnTo>
                    <a:pt x="1" y="235"/>
                  </a:lnTo>
                  <a:lnTo>
                    <a:pt x="1" y="268"/>
                  </a:lnTo>
                  <a:lnTo>
                    <a:pt x="34" y="302"/>
                  </a:lnTo>
                  <a:lnTo>
                    <a:pt x="68" y="335"/>
                  </a:lnTo>
                  <a:lnTo>
                    <a:pt x="135" y="335"/>
                  </a:lnTo>
                  <a:lnTo>
                    <a:pt x="168" y="302"/>
                  </a:lnTo>
                  <a:lnTo>
                    <a:pt x="185" y="268"/>
                  </a:lnTo>
                  <a:lnTo>
                    <a:pt x="202" y="235"/>
                  </a:lnTo>
                  <a:lnTo>
                    <a:pt x="202" y="101"/>
                  </a:lnTo>
                  <a:lnTo>
                    <a:pt x="185" y="67"/>
                  </a:lnTo>
                  <a:lnTo>
                    <a:pt x="168" y="34"/>
                  </a:lnTo>
                  <a:lnTo>
                    <a:pt x="135"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27faa73324a_1_1153"/>
            <p:cNvSpPr/>
            <p:nvPr/>
          </p:nvSpPr>
          <p:spPr>
            <a:xfrm>
              <a:off x="2801375" y="511750"/>
              <a:ext cx="5050" cy="8400"/>
            </a:xfrm>
            <a:custGeom>
              <a:rect b="b" l="l" r="r" t="t"/>
              <a:pathLst>
                <a:path extrusionOk="0" h="336" w="202">
                  <a:moveTo>
                    <a:pt x="68" y="1"/>
                  </a:moveTo>
                  <a:lnTo>
                    <a:pt x="34" y="34"/>
                  </a:lnTo>
                  <a:lnTo>
                    <a:pt x="1" y="51"/>
                  </a:lnTo>
                  <a:lnTo>
                    <a:pt x="1" y="101"/>
                  </a:lnTo>
                  <a:lnTo>
                    <a:pt x="1" y="235"/>
                  </a:lnTo>
                  <a:lnTo>
                    <a:pt x="1" y="269"/>
                  </a:lnTo>
                  <a:lnTo>
                    <a:pt x="34" y="302"/>
                  </a:lnTo>
                  <a:lnTo>
                    <a:pt x="68" y="319"/>
                  </a:lnTo>
                  <a:lnTo>
                    <a:pt x="101" y="336"/>
                  </a:lnTo>
                  <a:lnTo>
                    <a:pt x="135" y="319"/>
                  </a:lnTo>
                  <a:lnTo>
                    <a:pt x="168" y="302"/>
                  </a:lnTo>
                  <a:lnTo>
                    <a:pt x="185" y="269"/>
                  </a:lnTo>
                  <a:lnTo>
                    <a:pt x="202" y="235"/>
                  </a:lnTo>
                  <a:lnTo>
                    <a:pt x="202" y="101"/>
                  </a:lnTo>
                  <a:lnTo>
                    <a:pt x="185" y="51"/>
                  </a:lnTo>
                  <a:lnTo>
                    <a:pt x="168" y="34"/>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5" name="Google Shape;245;g27faa73324a_1_1153"/>
          <p:cNvGrpSpPr/>
          <p:nvPr/>
        </p:nvGrpSpPr>
        <p:grpSpPr>
          <a:xfrm>
            <a:off x="3602170" y="2326080"/>
            <a:ext cx="820905" cy="649689"/>
            <a:chOff x="3898150" y="489975"/>
            <a:chExt cx="105550" cy="72050"/>
          </a:xfrm>
        </p:grpSpPr>
        <p:sp>
          <p:nvSpPr>
            <p:cNvPr id="246" name="Google Shape;246;g27faa73324a_1_1153"/>
            <p:cNvSpPr/>
            <p:nvPr/>
          </p:nvSpPr>
          <p:spPr>
            <a:xfrm>
              <a:off x="3898150" y="489975"/>
              <a:ext cx="105550" cy="72050"/>
            </a:xfrm>
            <a:custGeom>
              <a:rect b="b" l="l" r="r" t="t"/>
              <a:pathLst>
                <a:path extrusionOk="0" h="2882" w="4222">
                  <a:moveTo>
                    <a:pt x="3987" y="202"/>
                  </a:moveTo>
                  <a:lnTo>
                    <a:pt x="4003" y="218"/>
                  </a:lnTo>
                  <a:lnTo>
                    <a:pt x="4020" y="235"/>
                  </a:lnTo>
                  <a:lnTo>
                    <a:pt x="4020" y="269"/>
                  </a:lnTo>
                  <a:lnTo>
                    <a:pt x="4020" y="2614"/>
                  </a:lnTo>
                  <a:lnTo>
                    <a:pt x="4020" y="2630"/>
                  </a:lnTo>
                  <a:lnTo>
                    <a:pt x="4003" y="2647"/>
                  </a:lnTo>
                  <a:lnTo>
                    <a:pt x="3987" y="2664"/>
                  </a:lnTo>
                  <a:lnTo>
                    <a:pt x="3953" y="2681"/>
                  </a:lnTo>
                  <a:lnTo>
                    <a:pt x="268" y="2681"/>
                  </a:lnTo>
                  <a:lnTo>
                    <a:pt x="251" y="2664"/>
                  </a:lnTo>
                  <a:lnTo>
                    <a:pt x="218" y="2647"/>
                  </a:lnTo>
                  <a:lnTo>
                    <a:pt x="218" y="2630"/>
                  </a:lnTo>
                  <a:lnTo>
                    <a:pt x="201" y="2614"/>
                  </a:lnTo>
                  <a:lnTo>
                    <a:pt x="201" y="269"/>
                  </a:lnTo>
                  <a:lnTo>
                    <a:pt x="218" y="235"/>
                  </a:lnTo>
                  <a:lnTo>
                    <a:pt x="218" y="218"/>
                  </a:lnTo>
                  <a:lnTo>
                    <a:pt x="251" y="202"/>
                  </a:lnTo>
                  <a:close/>
                  <a:moveTo>
                    <a:pt x="218" y="1"/>
                  </a:moveTo>
                  <a:lnTo>
                    <a:pt x="168" y="17"/>
                  </a:lnTo>
                  <a:lnTo>
                    <a:pt x="84" y="68"/>
                  </a:lnTo>
                  <a:lnTo>
                    <a:pt x="17" y="151"/>
                  </a:lnTo>
                  <a:lnTo>
                    <a:pt x="17" y="202"/>
                  </a:lnTo>
                  <a:lnTo>
                    <a:pt x="0" y="269"/>
                  </a:lnTo>
                  <a:lnTo>
                    <a:pt x="0" y="2614"/>
                  </a:lnTo>
                  <a:lnTo>
                    <a:pt x="17" y="2664"/>
                  </a:lnTo>
                  <a:lnTo>
                    <a:pt x="17" y="2714"/>
                  </a:lnTo>
                  <a:lnTo>
                    <a:pt x="84" y="2798"/>
                  </a:lnTo>
                  <a:lnTo>
                    <a:pt x="168" y="2848"/>
                  </a:lnTo>
                  <a:lnTo>
                    <a:pt x="218" y="2865"/>
                  </a:lnTo>
                  <a:lnTo>
                    <a:pt x="268" y="2882"/>
                  </a:lnTo>
                  <a:lnTo>
                    <a:pt x="3953" y="2882"/>
                  </a:lnTo>
                  <a:lnTo>
                    <a:pt x="4003" y="2865"/>
                  </a:lnTo>
                  <a:lnTo>
                    <a:pt x="4054" y="2848"/>
                  </a:lnTo>
                  <a:lnTo>
                    <a:pt x="4154" y="2798"/>
                  </a:lnTo>
                  <a:lnTo>
                    <a:pt x="4204" y="2714"/>
                  </a:lnTo>
                  <a:lnTo>
                    <a:pt x="4221" y="2664"/>
                  </a:lnTo>
                  <a:lnTo>
                    <a:pt x="4221" y="2614"/>
                  </a:lnTo>
                  <a:lnTo>
                    <a:pt x="4221" y="269"/>
                  </a:lnTo>
                  <a:lnTo>
                    <a:pt x="4221" y="202"/>
                  </a:lnTo>
                  <a:lnTo>
                    <a:pt x="4204" y="151"/>
                  </a:lnTo>
                  <a:lnTo>
                    <a:pt x="4154" y="68"/>
                  </a:lnTo>
                  <a:lnTo>
                    <a:pt x="4054" y="17"/>
                  </a:lnTo>
                  <a:lnTo>
                    <a:pt x="40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27faa73324a_1_1153"/>
            <p:cNvSpPr/>
            <p:nvPr/>
          </p:nvSpPr>
          <p:spPr>
            <a:xfrm>
              <a:off x="3898150" y="505900"/>
              <a:ext cx="105550" cy="5050"/>
            </a:xfrm>
            <a:custGeom>
              <a:rect b="b" l="l" r="r" t="t"/>
              <a:pathLst>
                <a:path extrusionOk="0" h="202" w="4222">
                  <a:moveTo>
                    <a:pt x="67" y="0"/>
                  </a:moveTo>
                  <a:lnTo>
                    <a:pt x="34" y="17"/>
                  </a:lnTo>
                  <a:lnTo>
                    <a:pt x="17" y="50"/>
                  </a:lnTo>
                  <a:lnTo>
                    <a:pt x="0" y="101"/>
                  </a:lnTo>
                  <a:lnTo>
                    <a:pt x="17" y="134"/>
                  </a:lnTo>
                  <a:lnTo>
                    <a:pt x="34" y="168"/>
                  </a:lnTo>
                  <a:lnTo>
                    <a:pt x="67" y="184"/>
                  </a:lnTo>
                  <a:lnTo>
                    <a:pt x="101" y="201"/>
                  </a:lnTo>
                  <a:lnTo>
                    <a:pt x="4121" y="201"/>
                  </a:lnTo>
                  <a:lnTo>
                    <a:pt x="4171" y="184"/>
                  </a:lnTo>
                  <a:lnTo>
                    <a:pt x="4188" y="168"/>
                  </a:lnTo>
                  <a:lnTo>
                    <a:pt x="4221" y="134"/>
                  </a:lnTo>
                  <a:lnTo>
                    <a:pt x="4221" y="101"/>
                  </a:lnTo>
                  <a:lnTo>
                    <a:pt x="4221" y="50"/>
                  </a:lnTo>
                  <a:lnTo>
                    <a:pt x="4188" y="17"/>
                  </a:lnTo>
                  <a:lnTo>
                    <a:pt x="417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27faa73324a_1_1153"/>
            <p:cNvSpPr/>
            <p:nvPr/>
          </p:nvSpPr>
          <p:spPr>
            <a:xfrm>
              <a:off x="3948400" y="523475"/>
              <a:ext cx="38550" cy="5050"/>
            </a:xfrm>
            <a:custGeom>
              <a:rect b="b" l="l" r="r" t="t"/>
              <a:pathLst>
                <a:path extrusionOk="0" h="202" w="1542">
                  <a:moveTo>
                    <a:pt x="67" y="1"/>
                  </a:moveTo>
                  <a:lnTo>
                    <a:pt x="34" y="17"/>
                  </a:lnTo>
                  <a:lnTo>
                    <a:pt x="17" y="51"/>
                  </a:lnTo>
                  <a:lnTo>
                    <a:pt x="0" y="101"/>
                  </a:lnTo>
                  <a:lnTo>
                    <a:pt x="17" y="135"/>
                  </a:lnTo>
                  <a:lnTo>
                    <a:pt x="34" y="168"/>
                  </a:lnTo>
                  <a:lnTo>
                    <a:pt x="67" y="185"/>
                  </a:lnTo>
                  <a:lnTo>
                    <a:pt x="101" y="202"/>
                  </a:lnTo>
                  <a:lnTo>
                    <a:pt x="1441" y="202"/>
                  </a:lnTo>
                  <a:lnTo>
                    <a:pt x="1491" y="185"/>
                  </a:lnTo>
                  <a:lnTo>
                    <a:pt x="1524" y="168"/>
                  </a:lnTo>
                  <a:lnTo>
                    <a:pt x="1541" y="135"/>
                  </a:lnTo>
                  <a:lnTo>
                    <a:pt x="1541" y="101"/>
                  </a:lnTo>
                  <a:lnTo>
                    <a:pt x="1541" y="51"/>
                  </a:lnTo>
                  <a:lnTo>
                    <a:pt x="1524" y="17"/>
                  </a:lnTo>
                  <a:lnTo>
                    <a:pt x="149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7faa73324a_1_985"/>
          <p:cNvSpPr/>
          <p:nvPr/>
        </p:nvSpPr>
        <p:spPr>
          <a:xfrm>
            <a:off x="3755436" y="5176582"/>
            <a:ext cx="562200" cy="562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 name="Google Shape;254;g27faa73324a_1_985"/>
          <p:cNvSpPr/>
          <p:nvPr/>
        </p:nvSpPr>
        <p:spPr>
          <a:xfrm>
            <a:off x="3755436" y="4473933"/>
            <a:ext cx="562200" cy="562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5" name="Google Shape;255;g27faa73324a_1_985"/>
          <p:cNvSpPr/>
          <p:nvPr/>
        </p:nvSpPr>
        <p:spPr>
          <a:xfrm>
            <a:off x="3755436" y="3771284"/>
            <a:ext cx="562200" cy="562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g27faa73324a_1_985"/>
          <p:cNvSpPr/>
          <p:nvPr/>
        </p:nvSpPr>
        <p:spPr>
          <a:xfrm>
            <a:off x="3755436" y="3068635"/>
            <a:ext cx="562200" cy="562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7" name="Google Shape;257;g27faa73324a_1_985"/>
          <p:cNvSpPr/>
          <p:nvPr/>
        </p:nvSpPr>
        <p:spPr>
          <a:xfrm>
            <a:off x="3755436" y="2365986"/>
            <a:ext cx="562200" cy="562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8" name="Google Shape;258;g27faa73324a_1_985"/>
          <p:cNvSpPr/>
          <p:nvPr/>
        </p:nvSpPr>
        <p:spPr>
          <a:xfrm>
            <a:off x="3755436" y="1663337"/>
            <a:ext cx="562200" cy="562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g27faa73324a_1_985"/>
          <p:cNvSpPr/>
          <p:nvPr/>
        </p:nvSpPr>
        <p:spPr>
          <a:xfrm>
            <a:off x="3755436" y="5879232"/>
            <a:ext cx="562200" cy="562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0" name="Google Shape;260;g27faa73324a_1_985"/>
          <p:cNvSpPr txBox="1"/>
          <p:nvPr/>
        </p:nvSpPr>
        <p:spPr>
          <a:xfrm>
            <a:off x="685800" y="228279"/>
            <a:ext cx="9333000" cy="758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Inter Black"/>
              <a:buNone/>
            </a:pPr>
            <a:r>
              <a:rPr b="1" i="0" lang="en-US" sz="3600" u="none" cap="none" strike="noStrike">
                <a:solidFill>
                  <a:schemeClr val="dk1"/>
                </a:solidFill>
                <a:latin typeface="Arial"/>
                <a:ea typeface="Arial"/>
                <a:cs typeface="Arial"/>
                <a:sym typeface="Arial"/>
              </a:rPr>
              <a:t>With our mobile app you can:</a:t>
            </a:r>
            <a:endParaRPr b="0" i="0" sz="1400" u="none" cap="none" strike="noStrike">
              <a:solidFill>
                <a:srgbClr val="000000"/>
              </a:solidFill>
              <a:latin typeface="Arial"/>
              <a:ea typeface="Arial"/>
              <a:cs typeface="Arial"/>
              <a:sym typeface="Arial"/>
            </a:endParaRPr>
          </a:p>
        </p:txBody>
      </p:sp>
      <p:sp>
        <p:nvSpPr>
          <p:cNvPr id="261" name="Google Shape;261;g27faa73324a_1_985"/>
          <p:cNvSpPr txBox="1"/>
          <p:nvPr/>
        </p:nvSpPr>
        <p:spPr>
          <a:xfrm>
            <a:off x="4408120" y="1709644"/>
            <a:ext cx="4064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Get instant updates on the status of your claims.</a:t>
            </a:r>
            <a:endParaRPr b="0" i="0" sz="1400" u="none" cap="none" strike="noStrike">
              <a:solidFill>
                <a:srgbClr val="000000"/>
              </a:solidFill>
              <a:latin typeface="Arial"/>
              <a:ea typeface="Arial"/>
              <a:cs typeface="Arial"/>
              <a:sym typeface="Arial"/>
            </a:endParaRPr>
          </a:p>
        </p:txBody>
      </p:sp>
      <p:sp>
        <p:nvSpPr>
          <p:cNvPr id="262" name="Google Shape;262;g27faa73324a_1_985"/>
          <p:cNvSpPr txBox="1"/>
          <p:nvPr/>
        </p:nvSpPr>
        <p:spPr>
          <a:xfrm>
            <a:off x="4421128" y="2373671"/>
            <a:ext cx="3945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File a claim and upload documentation in seconds using your phone’s camera.</a:t>
            </a:r>
            <a:endParaRPr b="0" i="0" sz="1400" u="none" cap="none" strike="noStrike">
              <a:solidFill>
                <a:srgbClr val="000000"/>
              </a:solidFill>
              <a:latin typeface="Arial"/>
              <a:ea typeface="Arial"/>
              <a:cs typeface="Arial"/>
              <a:sym typeface="Arial"/>
            </a:endParaRPr>
          </a:p>
        </p:txBody>
      </p:sp>
      <p:sp>
        <p:nvSpPr>
          <p:cNvPr id="263" name="Google Shape;263;g27faa73324a_1_985"/>
          <p:cNvSpPr txBox="1"/>
          <p:nvPr/>
        </p:nvSpPr>
        <p:spPr>
          <a:xfrm>
            <a:off x="4421128" y="3092872"/>
            <a:ext cx="3784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Report a card as lost or stolen, which cancels the card and ships you a new one.</a:t>
            </a:r>
            <a:endParaRPr b="0" i="0" sz="1400" u="none" cap="none" strike="noStrike">
              <a:solidFill>
                <a:srgbClr val="000000"/>
              </a:solidFill>
              <a:latin typeface="Arial"/>
              <a:ea typeface="Arial"/>
              <a:cs typeface="Arial"/>
              <a:sym typeface="Arial"/>
            </a:endParaRPr>
          </a:p>
        </p:txBody>
      </p:sp>
      <p:sp>
        <p:nvSpPr>
          <p:cNvPr id="264" name="Google Shape;264;g27faa73324a_1_985"/>
          <p:cNvSpPr txBox="1"/>
          <p:nvPr/>
        </p:nvSpPr>
        <p:spPr>
          <a:xfrm>
            <a:off x="4421128" y="3798412"/>
            <a:ext cx="3784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Log in through facial recognition or fingerprint (depending on your phone). </a:t>
            </a:r>
            <a:endParaRPr b="0" i="0" sz="1400" u="none" cap="none" strike="noStrike">
              <a:solidFill>
                <a:srgbClr val="000000"/>
              </a:solidFill>
              <a:latin typeface="Arial"/>
              <a:ea typeface="Arial"/>
              <a:cs typeface="Arial"/>
              <a:sym typeface="Arial"/>
            </a:endParaRPr>
          </a:p>
        </p:txBody>
      </p:sp>
      <p:sp>
        <p:nvSpPr>
          <p:cNvPr id="265" name="Google Shape;265;g27faa73324a_1_985"/>
          <p:cNvSpPr txBox="1"/>
          <p:nvPr/>
        </p:nvSpPr>
        <p:spPr>
          <a:xfrm>
            <a:off x="4431059" y="4499136"/>
            <a:ext cx="3784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Check your balance and view account activity.</a:t>
            </a:r>
            <a:endParaRPr b="0" i="0" sz="1400" u="none" cap="none" strike="noStrike">
              <a:solidFill>
                <a:srgbClr val="000000"/>
              </a:solidFill>
              <a:latin typeface="Arial"/>
              <a:ea typeface="Arial"/>
              <a:cs typeface="Arial"/>
              <a:sym typeface="Arial"/>
            </a:endParaRPr>
          </a:p>
        </p:txBody>
      </p:sp>
      <p:sp>
        <p:nvSpPr>
          <p:cNvPr id="266" name="Google Shape;266;g27faa73324a_1_985"/>
          <p:cNvSpPr txBox="1"/>
          <p:nvPr/>
        </p:nvSpPr>
        <p:spPr>
          <a:xfrm>
            <a:off x="4426779" y="5134150"/>
            <a:ext cx="3784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Scan an item’s barcode to determine if it is an IRS code section 213(d) eligible expense.</a:t>
            </a:r>
            <a:endParaRPr b="0" i="0" sz="1400" u="none" cap="none" strike="noStrike">
              <a:solidFill>
                <a:srgbClr val="000000"/>
              </a:solidFill>
              <a:latin typeface="Arial"/>
              <a:ea typeface="Arial"/>
              <a:cs typeface="Arial"/>
              <a:sym typeface="Arial"/>
            </a:endParaRPr>
          </a:p>
        </p:txBody>
      </p:sp>
      <p:sp>
        <p:nvSpPr>
          <p:cNvPr id="267" name="Google Shape;267;g27faa73324a_1_985"/>
          <p:cNvSpPr txBox="1"/>
          <p:nvPr/>
        </p:nvSpPr>
        <p:spPr>
          <a:xfrm>
            <a:off x="4408120" y="6006505"/>
            <a:ext cx="31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Reset login credentials.</a:t>
            </a:r>
            <a:endParaRPr b="0" i="0" sz="1400" u="none" cap="none" strike="noStrike">
              <a:solidFill>
                <a:srgbClr val="000000"/>
              </a:solidFill>
              <a:latin typeface="Arial"/>
              <a:ea typeface="Arial"/>
              <a:cs typeface="Arial"/>
              <a:sym typeface="Arial"/>
            </a:endParaRPr>
          </a:p>
        </p:txBody>
      </p:sp>
      <p:sp>
        <p:nvSpPr>
          <p:cNvPr id="268" name="Google Shape;268;g27faa73324a_1_985"/>
          <p:cNvSpPr/>
          <p:nvPr/>
        </p:nvSpPr>
        <p:spPr>
          <a:xfrm>
            <a:off x="0" y="969579"/>
            <a:ext cx="12192000" cy="98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69" name="Google Shape;269;g27faa73324a_1_985"/>
          <p:cNvPicPr preferRelativeResize="0"/>
          <p:nvPr/>
        </p:nvPicPr>
        <p:blipFill rotWithShape="1">
          <a:blip r:embed="rId3">
            <a:alphaModFix/>
          </a:blip>
          <a:srcRect b="0" l="0" r="0" t="0"/>
          <a:stretch/>
        </p:blipFill>
        <p:spPr>
          <a:xfrm>
            <a:off x="8785507" y="5620206"/>
            <a:ext cx="2828026" cy="738664"/>
          </a:xfrm>
          <a:prstGeom prst="rect">
            <a:avLst/>
          </a:prstGeom>
          <a:noFill/>
          <a:ln>
            <a:noFill/>
          </a:ln>
        </p:spPr>
      </p:pic>
      <p:sp>
        <p:nvSpPr>
          <p:cNvPr id="270" name="Google Shape;270;g27faa73324a_1_985"/>
          <p:cNvSpPr txBox="1"/>
          <p:nvPr/>
        </p:nvSpPr>
        <p:spPr>
          <a:xfrm>
            <a:off x="8917020" y="5008081"/>
            <a:ext cx="2565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Download the app for free on Apple and Android smartphones and tablets. </a:t>
            </a:r>
            <a:endParaRPr b="0" i="0" sz="1400" u="none" cap="none" strike="noStrike">
              <a:solidFill>
                <a:srgbClr val="000000"/>
              </a:solidFill>
              <a:latin typeface="Arial"/>
              <a:ea typeface="Arial"/>
              <a:cs typeface="Arial"/>
              <a:sym typeface="Arial"/>
            </a:endParaRPr>
          </a:p>
        </p:txBody>
      </p:sp>
      <p:grpSp>
        <p:nvGrpSpPr>
          <p:cNvPr id="271" name="Google Shape;271;g27faa73324a_1_985"/>
          <p:cNvGrpSpPr/>
          <p:nvPr/>
        </p:nvGrpSpPr>
        <p:grpSpPr>
          <a:xfrm>
            <a:off x="8916953" y="1764769"/>
            <a:ext cx="2578304" cy="2883517"/>
            <a:chOff x="6042486" y="1757608"/>
            <a:chExt cx="2212757" cy="2474697"/>
          </a:xfrm>
        </p:grpSpPr>
        <p:grpSp>
          <p:nvGrpSpPr>
            <p:cNvPr id="272" name="Google Shape;272;g27faa73324a_1_985"/>
            <p:cNvGrpSpPr/>
            <p:nvPr/>
          </p:nvGrpSpPr>
          <p:grpSpPr>
            <a:xfrm>
              <a:off x="6042486" y="1979905"/>
              <a:ext cx="2212757" cy="2252400"/>
              <a:chOff x="-1502786" y="2199267"/>
              <a:chExt cx="2212757" cy="2252400"/>
            </a:xfrm>
          </p:grpSpPr>
          <p:sp>
            <p:nvSpPr>
              <p:cNvPr id="273" name="Google Shape;273;g27faa73324a_1_985"/>
              <p:cNvSpPr/>
              <p:nvPr/>
            </p:nvSpPr>
            <p:spPr>
              <a:xfrm>
                <a:off x="-1502229" y="2199267"/>
                <a:ext cx="2212200" cy="2252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4" name="Google Shape;274;g27faa73324a_1_985"/>
              <p:cNvSpPr/>
              <p:nvPr/>
            </p:nvSpPr>
            <p:spPr>
              <a:xfrm>
                <a:off x="-1502786" y="2329895"/>
                <a:ext cx="2212200" cy="2013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75" name="Google Shape;275;g27faa73324a_1_985"/>
            <p:cNvSpPr/>
            <p:nvPr/>
          </p:nvSpPr>
          <p:spPr>
            <a:xfrm>
              <a:off x="6319131" y="1757608"/>
              <a:ext cx="658500" cy="6669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76" name="Google Shape;276;g27faa73324a_1_985"/>
          <p:cNvSpPr txBox="1"/>
          <p:nvPr/>
        </p:nvSpPr>
        <p:spPr>
          <a:xfrm>
            <a:off x="9078298" y="2764291"/>
            <a:ext cx="2264700" cy="14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Security on the go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Our mobile apps use encryption and will not store pictures on your phone, keeping your documentation safe and secure. </a:t>
            </a:r>
            <a:endParaRPr b="0" i="0" sz="1400" u="none" cap="none" strike="noStrike">
              <a:solidFill>
                <a:srgbClr val="000000"/>
              </a:solidFill>
              <a:latin typeface="Arial"/>
              <a:ea typeface="Arial"/>
              <a:cs typeface="Arial"/>
              <a:sym typeface="Arial"/>
            </a:endParaRPr>
          </a:p>
        </p:txBody>
      </p:sp>
      <p:grpSp>
        <p:nvGrpSpPr>
          <p:cNvPr id="277" name="Google Shape;277;g27faa73324a_1_985"/>
          <p:cNvGrpSpPr/>
          <p:nvPr/>
        </p:nvGrpSpPr>
        <p:grpSpPr>
          <a:xfrm>
            <a:off x="3891970" y="1762188"/>
            <a:ext cx="264394" cy="373634"/>
            <a:chOff x="2586150" y="2009675"/>
            <a:chExt cx="64925" cy="91750"/>
          </a:xfrm>
        </p:grpSpPr>
        <p:sp>
          <p:nvSpPr>
            <p:cNvPr id="278" name="Google Shape;278;g27faa73324a_1_985"/>
            <p:cNvSpPr/>
            <p:nvPr/>
          </p:nvSpPr>
          <p:spPr>
            <a:xfrm>
              <a:off x="2592850" y="2053225"/>
              <a:ext cx="51525" cy="48200"/>
            </a:xfrm>
            <a:custGeom>
              <a:rect b="b" l="l" r="r" t="t"/>
              <a:pathLst>
                <a:path extrusionOk="0" h="1928" w="2061">
                  <a:moveTo>
                    <a:pt x="1022" y="1"/>
                  </a:moveTo>
                  <a:lnTo>
                    <a:pt x="921" y="18"/>
                  </a:lnTo>
                  <a:lnTo>
                    <a:pt x="821" y="34"/>
                  </a:lnTo>
                  <a:lnTo>
                    <a:pt x="720" y="51"/>
                  </a:lnTo>
                  <a:lnTo>
                    <a:pt x="620" y="85"/>
                  </a:lnTo>
                  <a:lnTo>
                    <a:pt x="452" y="185"/>
                  </a:lnTo>
                  <a:lnTo>
                    <a:pt x="302" y="302"/>
                  </a:lnTo>
                  <a:lnTo>
                    <a:pt x="168" y="470"/>
                  </a:lnTo>
                  <a:lnTo>
                    <a:pt x="84" y="637"/>
                  </a:lnTo>
                  <a:lnTo>
                    <a:pt x="50" y="738"/>
                  </a:lnTo>
                  <a:lnTo>
                    <a:pt x="17" y="838"/>
                  </a:lnTo>
                  <a:lnTo>
                    <a:pt x="0" y="939"/>
                  </a:lnTo>
                  <a:lnTo>
                    <a:pt x="0" y="1039"/>
                  </a:lnTo>
                  <a:lnTo>
                    <a:pt x="0" y="1827"/>
                  </a:lnTo>
                  <a:lnTo>
                    <a:pt x="0" y="1860"/>
                  </a:lnTo>
                  <a:lnTo>
                    <a:pt x="34" y="1894"/>
                  </a:lnTo>
                  <a:lnTo>
                    <a:pt x="67" y="1927"/>
                  </a:lnTo>
                  <a:lnTo>
                    <a:pt x="134" y="1927"/>
                  </a:lnTo>
                  <a:lnTo>
                    <a:pt x="168" y="1894"/>
                  </a:lnTo>
                  <a:lnTo>
                    <a:pt x="184" y="1860"/>
                  </a:lnTo>
                  <a:lnTo>
                    <a:pt x="201" y="1827"/>
                  </a:lnTo>
                  <a:lnTo>
                    <a:pt x="201" y="1039"/>
                  </a:lnTo>
                  <a:lnTo>
                    <a:pt x="218" y="872"/>
                  </a:lnTo>
                  <a:lnTo>
                    <a:pt x="268" y="721"/>
                  </a:lnTo>
                  <a:lnTo>
                    <a:pt x="335" y="570"/>
                  </a:lnTo>
                  <a:lnTo>
                    <a:pt x="436" y="453"/>
                  </a:lnTo>
                  <a:lnTo>
                    <a:pt x="570" y="353"/>
                  </a:lnTo>
                  <a:lnTo>
                    <a:pt x="704" y="269"/>
                  </a:lnTo>
                  <a:lnTo>
                    <a:pt x="854" y="219"/>
                  </a:lnTo>
                  <a:lnTo>
                    <a:pt x="1022" y="202"/>
                  </a:lnTo>
                  <a:lnTo>
                    <a:pt x="1189" y="219"/>
                  </a:lnTo>
                  <a:lnTo>
                    <a:pt x="1357" y="269"/>
                  </a:lnTo>
                  <a:lnTo>
                    <a:pt x="1491" y="353"/>
                  </a:lnTo>
                  <a:lnTo>
                    <a:pt x="1608" y="453"/>
                  </a:lnTo>
                  <a:lnTo>
                    <a:pt x="1709" y="570"/>
                  </a:lnTo>
                  <a:lnTo>
                    <a:pt x="1792" y="721"/>
                  </a:lnTo>
                  <a:lnTo>
                    <a:pt x="1843" y="872"/>
                  </a:lnTo>
                  <a:lnTo>
                    <a:pt x="1859" y="1039"/>
                  </a:lnTo>
                  <a:lnTo>
                    <a:pt x="1859" y="1827"/>
                  </a:lnTo>
                  <a:lnTo>
                    <a:pt x="1859" y="1860"/>
                  </a:lnTo>
                  <a:lnTo>
                    <a:pt x="1893" y="1894"/>
                  </a:lnTo>
                  <a:lnTo>
                    <a:pt x="1926" y="1927"/>
                  </a:lnTo>
                  <a:lnTo>
                    <a:pt x="1993" y="1927"/>
                  </a:lnTo>
                  <a:lnTo>
                    <a:pt x="2027" y="1894"/>
                  </a:lnTo>
                  <a:lnTo>
                    <a:pt x="2044" y="1860"/>
                  </a:lnTo>
                  <a:lnTo>
                    <a:pt x="2060" y="1827"/>
                  </a:lnTo>
                  <a:lnTo>
                    <a:pt x="2060" y="1039"/>
                  </a:lnTo>
                  <a:lnTo>
                    <a:pt x="2060" y="939"/>
                  </a:lnTo>
                  <a:lnTo>
                    <a:pt x="2044" y="838"/>
                  </a:lnTo>
                  <a:lnTo>
                    <a:pt x="2010" y="738"/>
                  </a:lnTo>
                  <a:lnTo>
                    <a:pt x="1977" y="637"/>
                  </a:lnTo>
                  <a:lnTo>
                    <a:pt x="1876" y="470"/>
                  </a:lnTo>
                  <a:lnTo>
                    <a:pt x="1759" y="302"/>
                  </a:lnTo>
                  <a:lnTo>
                    <a:pt x="1608" y="185"/>
                  </a:lnTo>
                  <a:lnTo>
                    <a:pt x="1424" y="85"/>
                  </a:lnTo>
                  <a:lnTo>
                    <a:pt x="1340" y="51"/>
                  </a:lnTo>
                  <a:lnTo>
                    <a:pt x="1240" y="34"/>
                  </a:lnTo>
                  <a:lnTo>
                    <a:pt x="1139" y="18"/>
                  </a:lnTo>
                  <a:lnTo>
                    <a:pt x="102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27faa73324a_1_985"/>
            <p:cNvSpPr/>
            <p:nvPr/>
          </p:nvSpPr>
          <p:spPr>
            <a:xfrm>
              <a:off x="2586150" y="2096375"/>
              <a:ext cx="64925" cy="5050"/>
            </a:xfrm>
            <a:custGeom>
              <a:rect b="b" l="l" r="r" t="t"/>
              <a:pathLst>
                <a:path extrusionOk="0" h="202" w="2597">
                  <a:moveTo>
                    <a:pt x="50" y="0"/>
                  </a:moveTo>
                  <a:lnTo>
                    <a:pt x="17" y="34"/>
                  </a:lnTo>
                  <a:lnTo>
                    <a:pt x="0" y="67"/>
                  </a:lnTo>
                  <a:lnTo>
                    <a:pt x="0" y="101"/>
                  </a:lnTo>
                  <a:lnTo>
                    <a:pt x="0" y="134"/>
                  </a:lnTo>
                  <a:lnTo>
                    <a:pt x="17" y="168"/>
                  </a:lnTo>
                  <a:lnTo>
                    <a:pt x="50" y="201"/>
                  </a:lnTo>
                  <a:lnTo>
                    <a:pt x="2529" y="201"/>
                  </a:lnTo>
                  <a:lnTo>
                    <a:pt x="2563" y="168"/>
                  </a:lnTo>
                  <a:lnTo>
                    <a:pt x="2580" y="134"/>
                  </a:lnTo>
                  <a:lnTo>
                    <a:pt x="2596" y="101"/>
                  </a:lnTo>
                  <a:lnTo>
                    <a:pt x="2580" y="67"/>
                  </a:lnTo>
                  <a:lnTo>
                    <a:pt x="2563" y="34"/>
                  </a:lnTo>
                  <a:lnTo>
                    <a:pt x="252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27faa73324a_1_985"/>
            <p:cNvSpPr/>
            <p:nvPr/>
          </p:nvSpPr>
          <p:spPr>
            <a:xfrm>
              <a:off x="2592850" y="2009675"/>
              <a:ext cx="51525" cy="48200"/>
            </a:xfrm>
            <a:custGeom>
              <a:rect b="b" l="l" r="r" t="t"/>
              <a:pathLst>
                <a:path extrusionOk="0" h="1928" w="2061">
                  <a:moveTo>
                    <a:pt x="101" y="1"/>
                  </a:moveTo>
                  <a:lnTo>
                    <a:pt x="50" y="18"/>
                  </a:lnTo>
                  <a:lnTo>
                    <a:pt x="17" y="34"/>
                  </a:lnTo>
                  <a:lnTo>
                    <a:pt x="0" y="68"/>
                  </a:lnTo>
                  <a:lnTo>
                    <a:pt x="0" y="101"/>
                  </a:lnTo>
                  <a:lnTo>
                    <a:pt x="0" y="889"/>
                  </a:lnTo>
                  <a:lnTo>
                    <a:pt x="0" y="1006"/>
                  </a:lnTo>
                  <a:lnTo>
                    <a:pt x="17" y="1106"/>
                  </a:lnTo>
                  <a:lnTo>
                    <a:pt x="34" y="1207"/>
                  </a:lnTo>
                  <a:lnTo>
                    <a:pt x="67" y="1291"/>
                  </a:lnTo>
                  <a:lnTo>
                    <a:pt x="168" y="1475"/>
                  </a:lnTo>
                  <a:lnTo>
                    <a:pt x="302" y="1626"/>
                  </a:lnTo>
                  <a:lnTo>
                    <a:pt x="452" y="1743"/>
                  </a:lnTo>
                  <a:lnTo>
                    <a:pt x="620" y="1843"/>
                  </a:lnTo>
                  <a:lnTo>
                    <a:pt x="720" y="1877"/>
                  </a:lnTo>
                  <a:lnTo>
                    <a:pt x="821" y="1910"/>
                  </a:lnTo>
                  <a:lnTo>
                    <a:pt x="921" y="1927"/>
                  </a:lnTo>
                  <a:lnTo>
                    <a:pt x="1122" y="1927"/>
                  </a:lnTo>
                  <a:lnTo>
                    <a:pt x="1223" y="1910"/>
                  </a:lnTo>
                  <a:lnTo>
                    <a:pt x="1323" y="1877"/>
                  </a:lnTo>
                  <a:lnTo>
                    <a:pt x="1424" y="1843"/>
                  </a:lnTo>
                  <a:lnTo>
                    <a:pt x="1591" y="1743"/>
                  </a:lnTo>
                  <a:lnTo>
                    <a:pt x="1759" y="1626"/>
                  </a:lnTo>
                  <a:lnTo>
                    <a:pt x="1876" y="1475"/>
                  </a:lnTo>
                  <a:lnTo>
                    <a:pt x="1977" y="1291"/>
                  </a:lnTo>
                  <a:lnTo>
                    <a:pt x="2010" y="1207"/>
                  </a:lnTo>
                  <a:lnTo>
                    <a:pt x="2027" y="1106"/>
                  </a:lnTo>
                  <a:lnTo>
                    <a:pt x="2044" y="1006"/>
                  </a:lnTo>
                  <a:lnTo>
                    <a:pt x="2060" y="889"/>
                  </a:lnTo>
                  <a:lnTo>
                    <a:pt x="2060" y="101"/>
                  </a:lnTo>
                  <a:lnTo>
                    <a:pt x="2044" y="68"/>
                  </a:lnTo>
                  <a:lnTo>
                    <a:pt x="2027" y="34"/>
                  </a:lnTo>
                  <a:lnTo>
                    <a:pt x="1993" y="18"/>
                  </a:lnTo>
                  <a:lnTo>
                    <a:pt x="1960" y="1"/>
                  </a:lnTo>
                  <a:lnTo>
                    <a:pt x="1910" y="18"/>
                  </a:lnTo>
                  <a:lnTo>
                    <a:pt x="1876" y="34"/>
                  </a:lnTo>
                  <a:lnTo>
                    <a:pt x="1859" y="68"/>
                  </a:lnTo>
                  <a:lnTo>
                    <a:pt x="1859" y="101"/>
                  </a:lnTo>
                  <a:lnTo>
                    <a:pt x="1859" y="889"/>
                  </a:lnTo>
                  <a:lnTo>
                    <a:pt x="1843" y="1056"/>
                  </a:lnTo>
                  <a:lnTo>
                    <a:pt x="1792" y="1224"/>
                  </a:lnTo>
                  <a:lnTo>
                    <a:pt x="1709" y="1358"/>
                  </a:lnTo>
                  <a:lnTo>
                    <a:pt x="1608" y="1475"/>
                  </a:lnTo>
                  <a:lnTo>
                    <a:pt x="1491" y="1592"/>
                  </a:lnTo>
                  <a:lnTo>
                    <a:pt x="1340" y="1659"/>
                  </a:lnTo>
                  <a:lnTo>
                    <a:pt x="1189" y="1709"/>
                  </a:lnTo>
                  <a:lnTo>
                    <a:pt x="1022" y="1726"/>
                  </a:lnTo>
                  <a:lnTo>
                    <a:pt x="854" y="1709"/>
                  </a:lnTo>
                  <a:lnTo>
                    <a:pt x="704" y="1659"/>
                  </a:lnTo>
                  <a:lnTo>
                    <a:pt x="553" y="1592"/>
                  </a:lnTo>
                  <a:lnTo>
                    <a:pt x="436" y="1475"/>
                  </a:lnTo>
                  <a:lnTo>
                    <a:pt x="335" y="1358"/>
                  </a:lnTo>
                  <a:lnTo>
                    <a:pt x="251" y="1224"/>
                  </a:lnTo>
                  <a:lnTo>
                    <a:pt x="218" y="1056"/>
                  </a:lnTo>
                  <a:lnTo>
                    <a:pt x="201" y="889"/>
                  </a:lnTo>
                  <a:lnTo>
                    <a:pt x="201" y="101"/>
                  </a:lnTo>
                  <a:lnTo>
                    <a:pt x="184" y="68"/>
                  </a:lnTo>
                  <a:lnTo>
                    <a:pt x="168" y="34"/>
                  </a:lnTo>
                  <a:lnTo>
                    <a:pt x="134"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27faa73324a_1_985"/>
            <p:cNvSpPr/>
            <p:nvPr/>
          </p:nvSpPr>
          <p:spPr>
            <a:xfrm>
              <a:off x="2602900" y="2026025"/>
              <a:ext cx="31000" cy="23050"/>
            </a:xfrm>
            <a:custGeom>
              <a:rect b="b" l="l" r="r" t="t"/>
              <a:pathLst>
                <a:path extrusionOk="0" h="922" w="1240">
                  <a:moveTo>
                    <a:pt x="1039" y="201"/>
                  </a:moveTo>
                  <a:lnTo>
                    <a:pt x="1039" y="285"/>
                  </a:lnTo>
                  <a:lnTo>
                    <a:pt x="1039" y="369"/>
                  </a:lnTo>
                  <a:lnTo>
                    <a:pt x="1005" y="452"/>
                  </a:lnTo>
                  <a:lnTo>
                    <a:pt x="972" y="519"/>
                  </a:lnTo>
                  <a:lnTo>
                    <a:pt x="921" y="586"/>
                  </a:lnTo>
                  <a:lnTo>
                    <a:pt x="854" y="637"/>
                  </a:lnTo>
                  <a:lnTo>
                    <a:pt x="787" y="687"/>
                  </a:lnTo>
                  <a:lnTo>
                    <a:pt x="704" y="704"/>
                  </a:lnTo>
                  <a:lnTo>
                    <a:pt x="620" y="720"/>
                  </a:lnTo>
                  <a:lnTo>
                    <a:pt x="536" y="704"/>
                  </a:lnTo>
                  <a:lnTo>
                    <a:pt x="452" y="687"/>
                  </a:lnTo>
                  <a:lnTo>
                    <a:pt x="385" y="637"/>
                  </a:lnTo>
                  <a:lnTo>
                    <a:pt x="318" y="586"/>
                  </a:lnTo>
                  <a:lnTo>
                    <a:pt x="268" y="519"/>
                  </a:lnTo>
                  <a:lnTo>
                    <a:pt x="235" y="452"/>
                  </a:lnTo>
                  <a:lnTo>
                    <a:pt x="201" y="369"/>
                  </a:lnTo>
                  <a:lnTo>
                    <a:pt x="201" y="285"/>
                  </a:lnTo>
                  <a:lnTo>
                    <a:pt x="201" y="201"/>
                  </a:lnTo>
                  <a:close/>
                  <a:moveTo>
                    <a:pt x="67" y="0"/>
                  </a:moveTo>
                  <a:lnTo>
                    <a:pt x="34" y="17"/>
                  </a:lnTo>
                  <a:lnTo>
                    <a:pt x="0" y="50"/>
                  </a:lnTo>
                  <a:lnTo>
                    <a:pt x="0" y="101"/>
                  </a:lnTo>
                  <a:lnTo>
                    <a:pt x="0" y="285"/>
                  </a:lnTo>
                  <a:lnTo>
                    <a:pt x="17" y="419"/>
                  </a:lnTo>
                  <a:lnTo>
                    <a:pt x="50" y="536"/>
                  </a:lnTo>
                  <a:lnTo>
                    <a:pt x="101" y="637"/>
                  </a:lnTo>
                  <a:lnTo>
                    <a:pt x="184" y="737"/>
                  </a:lnTo>
                  <a:lnTo>
                    <a:pt x="268" y="804"/>
                  </a:lnTo>
                  <a:lnTo>
                    <a:pt x="385" y="871"/>
                  </a:lnTo>
                  <a:lnTo>
                    <a:pt x="503" y="905"/>
                  </a:lnTo>
                  <a:lnTo>
                    <a:pt x="620" y="921"/>
                  </a:lnTo>
                  <a:lnTo>
                    <a:pt x="754" y="905"/>
                  </a:lnTo>
                  <a:lnTo>
                    <a:pt x="871" y="871"/>
                  </a:lnTo>
                  <a:lnTo>
                    <a:pt x="972" y="804"/>
                  </a:lnTo>
                  <a:lnTo>
                    <a:pt x="1055" y="737"/>
                  </a:lnTo>
                  <a:lnTo>
                    <a:pt x="1139" y="637"/>
                  </a:lnTo>
                  <a:lnTo>
                    <a:pt x="1189" y="536"/>
                  </a:lnTo>
                  <a:lnTo>
                    <a:pt x="1223" y="419"/>
                  </a:lnTo>
                  <a:lnTo>
                    <a:pt x="1240" y="285"/>
                  </a:lnTo>
                  <a:lnTo>
                    <a:pt x="1240" y="101"/>
                  </a:lnTo>
                  <a:lnTo>
                    <a:pt x="1240" y="50"/>
                  </a:lnTo>
                  <a:lnTo>
                    <a:pt x="1206" y="17"/>
                  </a:lnTo>
                  <a:lnTo>
                    <a:pt x="118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27faa73324a_1_985"/>
            <p:cNvSpPr/>
            <p:nvPr/>
          </p:nvSpPr>
          <p:spPr>
            <a:xfrm>
              <a:off x="2586150" y="2009675"/>
              <a:ext cx="64925" cy="5050"/>
            </a:xfrm>
            <a:custGeom>
              <a:rect b="b" l="l" r="r" t="t"/>
              <a:pathLst>
                <a:path extrusionOk="0" h="202" w="2597">
                  <a:moveTo>
                    <a:pt x="101" y="1"/>
                  </a:moveTo>
                  <a:lnTo>
                    <a:pt x="50" y="18"/>
                  </a:lnTo>
                  <a:lnTo>
                    <a:pt x="17" y="34"/>
                  </a:lnTo>
                  <a:lnTo>
                    <a:pt x="0" y="68"/>
                  </a:lnTo>
                  <a:lnTo>
                    <a:pt x="0" y="101"/>
                  </a:lnTo>
                  <a:lnTo>
                    <a:pt x="0" y="152"/>
                  </a:lnTo>
                  <a:lnTo>
                    <a:pt x="17" y="185"/>
                  </a:lnTo>
                  <a:lnTo>
                    <a:pt x="50" y="202"/>
                  </a:lnTo>
                  <a:lnTo>
                    <a:pt x="2529" y="202"/>
                  </a:lnTo>
                  <a:lnTo>
                    <a:pt x="2563" y="185"/>
                  </a:lnTo>
                  <a:lnTo>
                    <a:pt x="2580" y="152"/>
                  </a:lnTo>
                  <a:lnTo>
                    <a:pt x="2596" y="101"/>
                  </a:lnTo>
                  <a:lnTo>
                    <a:pt x="2580" y="68"/>
                  </a:lnTo>
                  <a:lnTo>
                    <a:pt x="2563" y="34"/>
                  </a:lnTo>
                  <a:lnTo>
                    <a:pt x="2529" y="18"/>
                  </a:lnTo>
                  <a:lnTo>
                    <a:pt x="249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27faa73324a_1_985"/>
            <p:cNvSpPr/>
            <p:nvPr/>
          </p:nvSpPr>
          <p:spPr>
            <a:xfrm>
              <a:off x="2615875" y="2059100"/>
              <a:ext cx="5050" cy="9225"/>
            </a:xfrm>
            <a:custGeom>
              <a:rect b="b" l="l" r="r" t="t"/>
              <a:pathLst>
                <a:path extrusionOk="0" h="369" w="202">
                  <a:moveTo>
                    <a:pt x="67" y="0"/>
                  </a:moveTo>
                  <a:lnTo>
                    <a:pt x="34" y="17"/>
                  </a:lnTo>
                  <a:lnTo>
                    <a:pt x="17" y="51"/>
                  </a:lnTo>
                  <a:lnTo>
                    <a:pt x="0" y="101"/>
                  </a:lnTo>
                  <a:lnTo>
                    <a:pt x="0" y="268"/>
                  </a:lnTo>
                  <a:lnTo>
                    <a:pt x="17" y="302"/>
                  </a:lnTo>
                  <a:lnTo>
                    <a:pt x="34" y="335"/>
                  </a:lnTo>
                  <a:lnTo>
                    <a:pt x="67" y="352"/>
                  </a:lnTo>
                  <a:lnTo>
                    <a:pt x="101" y="369"/>
                  </a:lnTo>
                  <a:lnTo>
                    <a:pt x="134" y="352"/>
                  </a:lnTo>
                  <a:lnTo>
                    <a:pt x="168" y="335"/>
                  </a:lnTo>
                  <a:lnTo>
                    <a:pt x="201" y="302"/>
                  </a:lnTo>
                  <a:lnTo>
                    <a:pt x="201" y="268"/>
                  </a:lnTo>
                  <a:lnTo>
                    <a:pt x="201" y="101"/>
                  </a:lnTo>
                  <a:lnTo>
                    <a:pt x="201" y="51"/>
                  </a:lnTo>
                  <a:lnTo>
                    <a:pt x="168" y="17"/>
                  </a:lnTo>
                  <a:lnTo>
                    <a:pt x="1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g27faa73324a_1_985"/>
            <p:cNvSpPr/>
            <p:nvPr/>
          </p:nvSpPr>
          <p:spPr>
            <a:xfrm>
              <a:off x="2615875" y="2072500"/>
              <a:ext cx="5050" cy="9225"/>
            </a:xfrm>
            <a:custGeom>
              <a:rect b="b" l="l" r="r" t="t"/>
              <a:pathLst>
                <a:path extrusionOk="0" h="369" w="202">
                  <a:moveTo>
                    <a:pt x="101" y="0"/>
                  </a:moveTo>
                  <a:lnTo>
                    <a:pt x="67" y="17"/>
                  </a:lnTo>
                  <a:lnTo>
                    <a:pt x="34" y="34"/>
                  </a:lnTo>
                  <a:lnTo>
                    <a:pt x="17" y="67"/>
                  </a:lnTo>
                  <a:lnTo>
                    <a:pt x="0" y="101"/>
                  </a:lnTo>
                  <a:lnTo>
                    <a:pt x="0" y="268"/>
                  </a:lnTo>
                  <a:lnTo>
                    <a:pt x="17" y="319"/>
                  </a:lnTo>
                  <a:lnTo>
                    <a:pt x="34" y="352"/>
                  </a:lnTo>
                  <a:lnTo>
                    <a:pt x="67" y="369"/>
                  </a:lnTo>
                  <a:lnTo>
                    <a:pt x="134" y="369"/>
                  </a:lnTo>
                  <a:lnTo>
                    <a:pt x="168" y="352"/>
                  </a:lnTo>
                  <a:lnTo>
                    <a:pt x="201" y="319"/>
                  </a:lnTo>
                  <a:lnTo>
                    <a:pt x="201" y="268"/>
                  </a:lnTo>
                  <a:lnTo>
                    <a:pt x="201" y="101"/>
                  </a:lnTo>
                  <a:lnTo>
                    <a:pt x="201" y="67"/>
                  </a:lnTo>
                  <a:lnTo>
                    <a:pt x="168" y="34"/>
                  </a:lnTo>
                  <a:lnTo>
                    <a:pt x="134"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 name="Google Shape;285;g27faa73324a_1_985"/>
          <p:cNvGrpSpPr/>
          <p:nvPr/>
        </p:nvGrpSpPr>
        <p:grpSpPr>
          <a:xfrm>
            <a:off x="3834104" y="3193031"/>
            <a:ext cx="392264" cy="317334"/>
            <a:chOff x="2760775" y="1821225"/>
            <a:chExt cx="96325" cy="77925"/>
          </a:xfrm>
        </p:grpSpPr>
        <p:sp>
          <p:nvSpPr>
            <p:cNvPr id="286" name="Google Shape;286;g27faa73324a_1_985"/>
            <p:cNvSpPr/>
            <p:nvPr/>
          </p:nvSpPr>
          <p:spPr>
            <a:xfrm>
              <a:off x="2760775" y="1821225"/>
              <a:ext cx="96325" cy="77925"/>
            </a:xfrm>
            <a:custGeom>
              <a:rect b="b" l="l" r="r" t="t"/>
              <a:pathLst>
                <a:path extrusionOk="0" h="3117" w="3853">
                  <a:moveTo>
                    <a:pt x="1926" y="302"/>
                  </a:moveTo>
                  <a:lnTo>
                    <a:pt x="3568" y="2916"/>
                  </a:lnTo>
                  <a:lnTo>
                    <a:pt x="285" y="2916"/>
                  </a:lnTo>
                  <a:lnTo>
                    <a:pt x="1926" y="302"/>
                  </a:lnTo>
                  <a:close/>
                  <a:moveTo>
                    <a:pt x="1926" y="1"/>
                  </a:moveTo>
                  <a:lnTo>
                    <a:pt x="1876" y="18"/>
                  </a:lnTo>
                  <a:lnTo>
                    <a:pt x="1843" y="51"/>
                  </a:lnTo>
                  <a:lnTo>
                    <a:pt x="17" y="2966"/>
                  </a:lnTo>
                  <a:lnTo>
                    <a:pt x="0" y="3016"/>
                  </a:lnTo>
                  <a:lnTo>
                    <a:pt x="17" y="3066"/>
                  </a:lnTo>
                  <a:lnTo>
                    <a:pt x="50" y="3100"/>
                  </a:lnTo>
                  <a:lnTo>
                    <a:pt x="101" y="3117"/>
                  </a:lnTo>
                  <a:lnTo>
                    <a:pt x="3752" y="3117"/>
                  </a:lnTo>
                  <a:lnTo>
                    <a:pt x="3803" y="3100"/>
                  </a:lnTo>
                  <a:lnTo>
                    <a:pt x="3836" y="3066"/>
                  </a:lnTo>
                  <a:lnTo>
                    <a:pt x="3853" y="3016"/>
                  </a:lnTo>
                  <a:lnTo>
                    <a:pt x="3836" y="2966"/>
                  </a:lnTo>
                  <a:lnTo>
                    <a:pt x="2010" y="51"/>
                  </a:lnTo>
                  <a:lnTo>
                    <a:pt x="1977" y="18"/>
                  </a:lnTo>
                  <a:lnTo>
                    <a:pt x="192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27faa73324a_1_985"/>
            <p:cNvSpPr/>
            <p:nvPr/>
          </p:nvSpPr>
          <p:spPr>
            <a:xfrm>
              <a:off x="2805575" y="1849700"/>
              <a:ext cx="7150" cy="37725"/>
            </a:xfrm>
            <a:custGeom>
              <a:rect b="b" l="l" r="r" t="t"/>
              <a:pathLst>
                <a:path extrusionOk="0" h="1509" w="286">
                  <a:moveTo>
                    <a:pt x="17" y="1"/>
                  </a:moveTo>
                  <a:lnTo>
                    <a:pt x="34" y="1056"/>
                  </a:lnTo>
                  <a:lnTo>
                    <a:pt x="235" y="1056"/>
                  </a:lnTo>
                  <a:lnTo>
                    <a:pt x="252" y="1"/>
                  </a:lnTo>
                  <a:close/>
                  <a:moveTo>
                    <a:pt x="134" y="1207"/>
                  </a:moveTo>
                  <a:lnTo>
                    <a:pt x="84" y="1224"/>
                  </a:lnTo>
                  <a:lnTo>
                    <a:pt x="34" y="1257"/>
                  </a:lnTo>
                  <a:lnTo>
                    <a:pt x="0" y="1308"/>
                  </a:lnTo>
                  <a:lnTo>
                    <a:pt x="0" y="1358"/>
                  </a:lnTo>
                  <a:lnTo>
                    <a:pt x="0" y="1408"/>
                  </a:lnTo>
                  <a:lnTo>
                    <a:pt x="34" y="1458"/>
                  </a:lnTo>
                  <a:lnTo>
                    <a:pt x="84" y="1492"/>
                  </a:lnTo>
                  <a:lnTo>
                    <a:pt x="134" y="1509"/>
                  </a:lnTo>
                  <a:lnTo>
                    <a:pt x="185" y="1492"/>
                  </a:lnTo>
                  <a:lnTo>
                    <a:pt x="235" y="1458"/>
                  </a:lnTo>
                  <a:lnTo>
                    <a:pt x="268" y="1408"/>
                  </a:lnTo>
                  <a:lnTo>
                    <a:pt x="285" y="1358"/>
                  </a:lnTo>
                  <a:lnTo>
                    <a:pt x="268" y="1308"/>
                  </a:lnTo>
                  <a:lnTo>
                    <a:pt x="235" y="1257"/>
                  </a:lnTo>
                  <a:lnTo>
                    <a:pt x="185" y="1224"/>
                  </a:lnTo>
                  <a:lnTo>
                    <a:pt x="134" y="1207"/>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8" name="Google Shape;288;g27faa73324a_1_985"/>
          <p:cNvGrpSpPr/>
          <p:nvPr/>
        </p:nvGrpSpPr>
        <p:grpSpPr>
          <a:xfrm>
            <a:off x="3844440" y="3858903"/>
            <a:ext cx="394265" cy="394265"/>
            <a:chOff x="1017850" y="1431775"/>
            <a:chExt cx="97600" cy="97600"/>
          </a:xfrm>
        </p:grpSpPr>
        <p:sp>
          <p:nvSpPr>
            <p:cNvPr id="289" name="Google Shape;289;g27faa73324a_1_985"/>
            <p:cNvSpPr/>
            <p:nvPr/>
          </p:nvSpPr>
          <p:spPr>
            <a:xfrm>
              <a:off x="1017850" y="1499625"/>
              <a:ext cx="29350" cy="29750"/>
            </a:xfrm>
            <a:custGeom>
              <a:rect b="b" l="l" r="r" t="t"/>
              <a:pathLst>
                <a:path extrusionOk="0" h="1190" w="1174">
                  <a:moveTo>
                    <a:pt x="68" y="0"/>
                  </a:moveTo>
                  <a:lnTo>
                    <a:pt x="34" y="17"/>
                  </a:lnTo>
                  <a:lnTo>
                    <a:pt x="18" y="51"/>
                  </a:lnTo>
                  <a:lnTo>
                    <a:pt x="1" y="101"/>
                  </a:lnTo>
                  <a:lnTo>
                    <a:pt x="1" y="587"/>
                  </a:lnTo>
                  <a:lnTo>
                    <a:pt x="18" y="704"/>
                  </a:lnTo>
                  <a:lnTo>
                    <a:pt x="51" y="821"/>
                  </a:lnTo>
                  <a:lnTo>
                    <a:pt x="101" y="922"/>
                  </a:lnTo>
                  <a:lnTo>
                    <a:pt x="185" y="1005"/>
                  </a:lnTo>
                  <a:lnTo>
                    <a:pt x="269" y="1089"/>
                  </a:lnTo>
                  <a:lnTo>
                    <a:pt x="369" y="1139"/>
                  </a:lnTo>
                  <a:lnTo>
                    <a:pt x="487" y="1173"/>
                  </a:lnTo>
                  <a:lnTo>
                    <a:pt x="604" y="1190"/>
                  </a:lnTo>
                  <a:lnTo>
                    <a:pt x="1106" y="1190"/>
                  </a:lnTo>
                  <a:lnTo>
                    <a:pt x="1140" y="1156"/>
                  </a:lnTo>
                  <a:lnTo>
                    <a:pt x="1157" y="1123"/>
                  </a:lnTo>
                  <a:lnTo>
                    <a:pt x="1173" y="1089"/>
                  </a:lnTo>
                  <a:lnTo>
                    <a:pt x="1157" y="1056"/>
                  </a:lnTo>
                  <a:lnTo>
                    <a:pt x="1140" y="1022"/>
                  </a:lnTo>
                  <a:lnTo>
                    <a:pt x="1106" y="1005"/>
                  </a:lnTo>
                  <a:lnTo>
                    <a:pt x="1073" y="989"/>
                  </a:lnTo>
                  <a:lnTo>
                    <a:pt x="520" y="989"/>
                  </a:lnTo>
                  <a:lnTo>
                    <a:pt x="453" y="955"/>
                  </a:lnTo>
                  <a:lnTo>
                    <a:pt x="386" y="922"/>
                  </a:lnTo>
                  <a:lnTo>
                    <a:pt x="319" y="871"/>
                  </a:lnTo>
                  <a:lnTo>
                    <a:pt x="269" y="804"/>
                  </a:lnTo>
                  <a:lnTo>
                    <a:pt x="235" y="737"/>
                  </a:lnTo>
                  <a:lnTo>
                    <a:pt x="219" y="670"/>
                  </a:lnTo>
                  <a:lnTo>
                    <a:pt x="202" y="587"/>
                  </a:lnTo>
                  <a:lnTo>
                    <a:pt x="202" y="101"/>
                  </a:lnTo>
                  <a:lnTo>
                    <a:pt x="202" y="51"/>
                  </a:lnTo>
                  <a:lnTo>
                    <a:pt x="168" y="17"/>
                  </a:lnTo>
                  <a:lnTo>
                    <a:pt x="15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27faa73324a_1_985"/>
            <p:cNvSpPr/>
            <p:nvPr/>
          </p:nvSpPr>
          <p:spPr>
            <a:xfrm>
              <a:off x="1085700" y="1499625"/>
              <a:ext cx="29750" cy="29750"/>
            </a:xfrm>
            <a:custGeom>
              <a:rect b="b" l="l" r="r" t="t"/>
              <a:pathLst>
                <a:path extrusionOk="0" h="1190" w="1190">
                  <a:moveTo>
                    <a:pt x="1056" y="0"/>
                  </a:moveTo>
                  <a:lnTo>
                    <a:pt x="1022" y="17"/>
                  </a:lnTo>
                  <a:lnTo>
                    <a:pt x="989" y="51"/>
                  </a:lnTo>
                  <a:lnTo>
                    <a:pt x="989" y="101"/>
                  </a:lnTo>
                  <a:lnTo>
                    <a:pt x="989" y="587"/>
                  </a:lnTo>
                  <a:lnTo>
                    <a:pt x="972" y="670"/>
                  </a:lnTo>
                  <a:lnTo>
                    <a:pt x="955" y="737"/>
                  </a:lnTo>
                  <a:lnTo>
                    <a:pt x="922" y="804"/>
                  </a:lnTo>
                  <a:lnTo>
                    <a:pt x="871" y="871"/>
                  </a:lnTo>
                  <a:lnTo>
                    <a:pt x="804" y="922"/>
                  </a:lnTo>
                  <a:lnTo>
                    <a:pt x="737" y="955"/>
                  </a:lnTo>
                  <a:lnTo>
                    <a:pt x="670" y="989"/>
                  </a:lnTo>
                  <a:lnTo>
                    <a:pt x="101" y="989"/>
                  </a:lnTo>
                  <a:lnTo>
                    <a:pt x="67" y="1005"/>
                  </a:lnTo>
                  <a:lnTo>
                    <a:pt x="34" y="1022"/>
                  </a:lnTo>
                  <a:lnTo>
                    <a:pt x="17" y="1056"/>
                  </a:lnTo>
                  <a:lnTo>
                    <a:pt x="0" y="1089"/>
                  </a:lnTo>
                  <a:lnTo>
                    <a:pt x="17" y="1123"/>
                  </a:lnTo>
                  <a:lnTo>
                    <a:pt x="34" y="1156"/>
                  </a:lnTo>
                  <a:lnTo>
                    <a:pt x="67" y="1190"/>
                  </a:lnTo>
                  <a:lnTo>
                    <a:pt x="587" y="1190"/>
                  </a:lnTo>
                  <a:lnTo>
                    <a:pt x="704" y="1173"/>
                  </a:lnTo>
                  <a:lnTo>
                    <a:pt x="821" y="1139"/>
                  </a:lnTo>
                  <a:lnTo>
                    <a:pt x="922" y="1089"/>
                  </a:lnTo>
                  <a:lnTo>
                    <a:pt x="1005" y="1005"/>
                  </a:lnTo>
                  <a:lnTo>
                    <a:pt x="1089" y="922"/>
                  </a:lnTo>
                  <a:lnTo>
                    <a:pt x="1139" y="821"/>
                  </a:lnTo>
                  <a:lnTo>
                    <a:pt x="1173" y="704"/>
                  </a:lnTo>
                  <a:lnTo>
                    <a:pt x="1190" y="587"/>
                  </a:lnTo>
                  <a:lnTo>
                    <a:pt x="1190" y="101"/>
                  </a:lnTo>
                  <a:lnTo>
                    <a:pt x="1173" y="51"/>
                  </a:lnTo>
                  <a:lnTo>
                    <a:pt x="1156" y="17"/>
                  </a:lnTo>
                  <a:lnTo>
                    <a:pt x="112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27faa73324a_1_985"/>
            <p:cNvSpPr/>
            <p:nvPr/>
          </p:nvSpPr>
          <p:spPr>
            <a:xfrm>
              <a:off x="1085700" y="1431775"/>
              <a:ext cx="29750" cy="28925"/>
            </a:xfrm>
            <a:custGeom>
              <a:rect b="b" l="l" r="r" t="t"/>
              <a:pathLst>
                <a:path extrusionOk="0" h="1157" w="1190">
                  <a:moveTo>
                    <a:pt x="101" y="1"/>
                  </a:moveTo>
                  <a:lnTo>
                    <a:pt x="67" y="18"/>
                  </a:lnTo>
                  <a:lnTo>
                    <a:pt x="34" y="34"/>
                  </a:lnTo>
                  <a:lnTo>
                    <a:pt x="17" y="68"/>
                  </a:lnTo>
                  <a:lnTo>
                    <a:pt x="0" y="101"/>
                  </a:lnTo>
                  <a:lnTo>
                    <a:pt x="17" y="152"/>
                  </a:lnTo>
                  <a:lnTo>
                    <a:pt x="34" y="185"/>
                  </a:lnTo>
                  <a:lnTo>
                    <a:pt x="67" y="202"/>
                  </a:lnTo>
                  <a:lnTo>
                    <a:pt x="587" y="202"/>
                  </a:lnTo>
                  <a:lnTo>
                    <a:pt x="670" y="219"/>
                  </a:lnTo>
                  <a:lnTo>
                    <a:pt x="737" y="235"/>
                  </a:lnTo>
                  <a:lnTo>
                    <a:pt x="804" y="269"/>
                  </a:lnTo>
                  <a:lnTo>
                    <a:pt x="871" y="319"/>
                  </a:lnTo>
                  <a:lnTo>
                    <a:pt x="922" y="386"/>
                  </a:lnTo>
                  <a:lnTo>
                    <a:pt x="955" y="453"/>
                  </a:lnTo>
                  <a:lnTo>
                    <a:pt x="972" y="537"/>
                  </a:lnTo>
                  <a:lnTo>
                    <a:pt x="989" y="604"/>
                  </a:lnTo>
                  <a:lnTo>
                    <a:pt x="989" y="1056"/>
                  </a:lnTo>
                  <a:lnTo>
                    <a:pt x="989" y="1106"/>
                  </a:lnTo>
                  <a:lnTo>
                    <a:pt x="1022" y="1123"/>
                  </a:lnTo>
                  <a:lnTo>
                    <a:pt x="1056" y="1157"/>
                  </a:lnTo>
                  <a:lnTo>
                    <a:pt x="1123" y="1157"/>
                  </a:lnTo>
                  <a:lnTo>
                    <a:pt x="1156" y="1123"/>
                  </a:lnTo>
                  <a:lnTo>
                    <a:pt x="1173" y="1106"/>
                  </a:lnTo>
                  <a:lnTo>
                    <a:pt x="1190" y="1056"/>
                  </a:lnTo>
                  <a:lnTo>
                    <a:pt x="1190" y="604"/>
                  </a:lnTo>
                  <a:lnTo>
                    <a:pt x="1173" y="487"/>
                  </a:lnTo>
                  <a:lnTo>
                    <a:pt x="1139" y="369"/>
                  </a:lnTo>
                  <a:lnTo>
                    <a:pt x="1089" y="269"/>
                  </a:lnTo>
                  <a:lnTo>
                    <a:pt x="1005" y="185"/>
                  </a:lnTo>
                  <a:lnTo>
                    <a:pt x="922" y="118"/>
                  </a:lnTo>
                  <a:lnTo>
                    <a:pt x="821" y="51"/>
                  </a:lnTo>
                  <a:lnTo>
                    <a:pt x="704" y="18"/>
                  </a:lnTo>
                  <a:lnTo>
                    <a:pt x="58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27faa73324a_1_985"/>
            <p:cNvSpPr/>
            <p:nvPr/>
          </p:nvSpPr>
          <p:spPr>
            <a:xfrm>
              <a:off x="1017850" y="1431775"/>
              <a:ext cx="29350" cy="28925"/>
            </a:xfrm>
            <a:custGeom>
              <a:rect b="b" l="l" r="r" t="t"/>
              <a:pathLst>
                <a:path extrusionOk="0" h="1157" w="1174">
                  <a:moveTo>
                    <a:pt x="604" y="1"/>
                  </a:moveTo>
                  <a:lnTo>
                    <a:pt x="487" y="18"/>
                  </a:lnTo>
                  <a:lnTo>
                    <a:pt x="369" y="51"/>
                  </a:lnTo>
                  <a:lnTo>
                    <a:pt x="269" y="118"/>
                  </a:lnTo>
                  <a:lnTo>
                    <a:pt x="185" y="185"/>
                  </a:lnTo>
                  <a:lnTo>
                    <a:pt x="101" y="269"/>
                  </a:lnTo>
                  <a:lnTo>
                    <a:pt x="51" y="369"/>
                  </a:lnTo>
                  <a:lnTo>
                    <a:pt x="18" y="487"/>
                  </a:lnTo>
                  <a:lnTo>
                    <a:pt x="1" y="604"/>
                  </a:lnTo>
                  <a:lnTo>
                    <a:pt x="1" y="1056"/>
                  </a:lnTo>
                  <a:lnTo>
                    <a:pt x="18" y="1106"/>
                  </a:lnTo>
                  <a:lnTo>
                    <a:pt x="34" y="1123"/>
                  </a:lnTo>
                  <a:lnTo>
                    <a:pt x="68" y="1157"/>
                  </a:lnTo>
                  <a:lnTo>
                    <a:pt x="152" y="1157"/>
                  </a:lnTo>
                  <a:lnTo>
                    <a:pt x="168" y="1123"/>
                  </a:lnTo>
                  <a:lnTo>
                    <a:pt x="202" y="1106"/>
                  </a:lnTo>
                  <a:lnTo>
                    <a:pt x="202" y="1056"/>
                  </a:lnTo>
                  <a:lnTo>
                    <a:pt x="202" y="604"/>
                  </a:lnTo>
                  <a:lnTo>
                    <a:pt x="219" y="537"/>
                  </a:lnTo>
                  <a:lnTo>
                    <a:pt x="235" y="453"/>
                  </a:lnTo>
                  <a:lnTo>
                    <a:pt x="269" y="386"/>
                  </a:lnTo>
                  <a:lnTo>
                    <a:pt x="319" y="319"/>
                  </a:lnTo>
                  <a:lnTo>
                    <a:pt x="386" y="269"/>
                  </a:lnTo>
                  <a:lnTo>
                    <a:pt x="453" y="235"/>
                  </a:lnTo>
                  <a:lnTo>
                    <a:pt x="520" y="219"/>
                  </a:lnTo>
                  <a:lnTo>
                    <a:pt x="604" y="202"/>
                  </a:lnTo>
                  <a:lnTo>
                    <a:pt x="1106" y="202"/>
                  </a:lnTo>
                  <a:lnTo>
                    <a:pt x="1140" y="185"/>
                  </a:lnTo>
                  <a:lnTo>
                    <a:pt x="1157" y="152"/>
                  </a:lnTo>
                  <a:lnTo>
                    <a:pt x="1173" y="101"/>
                  </a:lnTo>
                  <a:lnTo>
                    <a:pt x="1157" y="68"/>
                  </a:lnTo>
                  <a:lnTo>
                    <a:pt x="1140" y="34"/>
                  </a:lnTo>
                  <a:lnTo>
                    <a:pt x="1106" y="18"/>
                  </a:lnTo>
                  <a:lnTo>
                    <a:pt x="107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27faa73324a_1_985"/>
            <p:cNvSpPr/>
            <p:nvPr/>
          </p:nvSpPr>
          <p:spPr>
            <a:xfrm>
              <a:off x="1086950" y="1462350"/>
              <a:ext cx="5050" cy="15100"/>
            </a:xfrm>
            <a:custGeom>
              <a:rect b="b" l="l" r="r" t="t"/>
              <a:pathLst>
                <a:path extrusionOk="0" h="604" w="202">
                  <a:moveTo>
                    <a:pt x="101" y="1"/>
                  </a:moveTo>
                  <a:lnTo>
                    <a:pt x="51" y="17"/>
                  </a:lnTo>
                  <a:lnTo>
                    <a:pt x="17" y="34"/>
                  </a:lnTo>
                  <a:lnTo>
                    <a:pt x="1" y="68"/>
                  </a:lnTo>
                  <a:lnTo>
                    <a:pt x="1" y="101"/>
                  </a:lnTo>
                  <a:lnTo>
                    <a:pt x="1" y="503"/>
                  </a:lnTo>
                  <a:lnTo>
                    <a:pt x="1" y="537"/>
                  </a:lnTo>
                  <a:lnTo>
                    <a:pt x="17" y="570"/>
                  </a:lnTo>
                  <a:lnTo>
                    <a:pt x="51" y="587"/>
                  </a:lnTo>
                  <a:lnTo>
                    <a:pt x="101" y="604"/>
                  </a:lnTo>
                  <a:lnTo>
                    <a:pt x="135" y="587"/>
                  </a:lnTo>
                  <a:lnTo>
                    <a:pt x="168" y="570"/>
                  </a:lnTo>
                  <a:lnTo>
                    <a:pt x="185" y="537"/>
                  </a:lnTo>
                  <a:lnTo>
                    <a:pt x="202" y="503"/>
                  </a:lnTo>
                  <a:lnTo>
                    <a:pt x="202" y="101"/>
                  </a:lnTo>
                  <a:lnTo>
                    <a:pt x="185" y="68"/>
                  </a:lnTo>
                  <a:lnTo>
                    <a:pt x="168" y="34"/>
                  </a:lnTo>
                  <a:lnTo>
                    <a:pt x="135"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27faa73324a_1_985"/>
            <p:cNvSpPr/>
            <p:nvPr/>
          </p:nvSpPr>
          <p:spPr>
            <a:xfrm>
              <a:off x="1042975" y="1462350"/>
              <a:ext cx="5050" cy="15100"/>
            </a:xfrm>
            <a:custGeom>
              <a:rect b="b" l="l" r="r" t="t"/>
              <a:pathLst>
                <a:path extrusionOk="0" h="604" w="202">
                  <a:moveTo>
                    <a:pt x="101" y="1"/>
                  </a:moveTo>
                  <a:lnTo>
                    <a:pt x="68" y="17"/>
                  </a:lnTo>
                  <a:lnTo>
                    <a:pt x="34" y="34"/>
                  </a:lnTo>
                  <a:lnTo>
                    <a:pt x="1" y="68"/>
                  </a:lnTo>
                  <a:lnTo>
                    <a:pt x="1" y="101"/>
                  </a:lnTo>
                  <a:lnTo>
                    <a:pt x="1" y="503"/>
                  </a:lnTo>
                  <a:lnTo>
                    <a:pt x="1" y="537"/>
                  </a:lnTo>
                  <a:lnTo>
                    <a:pt x="34" y="570"/>
                  </a:lnTo>
                  <a:lnTo>
                    <a:pt x="68" y="587"/>
                  </a:lnTo>
                  <a:lnTo>
                    <a:pt x="101" y="604"/>
                  </a:lnTo>
                  <a:lnTo>
                    <a:pt x="135" y="587"/>
                  </a:lnTo>
                  <a:lnTo>
                    <a:pt x="168" y="570"/>
                  </a:lnTo>
                  <a:lnTo>
                    <a:pt x="185" y="537"/>
                  </a:lnTo>
                  <a:lnTo>
                    <a:pt x="202" y="503"/>
                  </a:lnTo>
                  <a:lnTo>
                    <a:pt x="202" y="101"/>
                  </a:lnTo>
                  <a:lnTo>
                    <a:pt x="185" y="68"/>
                  </a:lnTo>
                  <a:lnTo>
                    <a:pt x="168" y="34"/>
                  </a:lnTo>
                  <a:lnTo>
                    <a:pt x="135"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27faa73324a_1_985"/>
            <p:cNvSpPr/>
            <p:nvPr/>
          </p:nvSpPr>
          <p:spPr>
            <a:xfrm>
              <a:off x="1066025" y="1462350"/>
              <a:ext cx="5050" cy="23050"/>
            </a:xfrm>
            <a:custGeom>
              <a:rect b="b" l="l" r="r" t="t"/>
              <a:pathLst>
                <a:path extrusionOk="0" h="922" w="202">
                  <a:moveTo>
                    <a:pt x="101" y="1"/>
                  </a:moveTo>
                  <a:lnTo>
                    <a:pt x="50" y="17"/>
                  </a:lnTo>
                  <a:lnTo>
                    <a:pt x="17" y="34"/>
                  </a:lnTo>
                  <a:lnTo>
                    <a:pt x="0" y="68"/>
                  </a:lnTo>
                  <a:lnTo>
                    <a:pt x="0" y="101"/>
                  </a:lnTo>
                  <a:lnTo>
                    <a:pt x="0" y="821"/>
                  </a:lnTo>
                  <a:lnTo>
                    <a:pt x="0" y="855"/>
                  </a:lnTo>
                  <a:lnTo>
                    <a:pt x="17" y="888"/>
                  </a:lnTo>
                  <a:lnTo>
                    <a:pt x="50" y="905"/>
                  </a:lnTo>
                  <a:lnTo>
                    <a:pt x="101" y="922"/>
                  </a:lnTo>
                  <a:lnTo>
                    <a:pt x="134" y="905"/>
                  </a:lnTo>
                  <a:lnTo>
                    <a:pt x="168" y="888"/>
                  </a:lnTo>
                  <a:lnTo>
                    <a:pt x="184" y="855"/>
                  </a:lnTo>
                  <a:lnTo>
                    <a:pt x="201" y="821"/>
                  </a:lnTo>
                  <a:lnTo>
                    <a:pt x="201" y="101"/>
                  </a:lnTo>
                  <a:lnTo>
                    <a:pt x="184" y="68"/>
                  </a:lnTo>
                  <a:lnTo>
                    <a:pt x="168" y="34"/>
                  </a:lnTo>
                  <a:lnTo>
                    <a:pt x="134"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7faa73324a_1_985"/>
            <p:cNvSpPr/>
            <p:nvPr/>
          </p:nvSpPr>
          <p:spPr>
            <a:xfrm>
              <a:off x="1061000" y="1481200"/>
              <a:ext cx="10075" cy="10075"/>
            </a:xfrm>
            <a:custGeom>
              <a:rect b="b" l="l" r="r" t="t"/>
              <a:pathLst>
                <a:path extrusionOk="0" h="403" w="403">
                  <a:moveTo>
                    <a:pt x="302" y="0"/>
                  </a:moveTo>
                  <a:lnTo>
                    <a:pt x="251" y="17"/>
                  </a:lnTo>
                  <a:lnTo>
                    <a:pt x="218" y="34"/>
                  </a:lnTo>
                  <a:lnTo>
                    <a:pt x="201" y="67"/>
                  </a:lnTo>
                  <a:lnTo>
                    <a:pt x="201" y="101"/>
                  </a:lnTo>
                  <a:lnTo>
                    <a:pt x="184" y="134"/>
                  </a:lnTo>
                  <a:lnTo>
                    <a:pt x="168" y="168"/>
                  </a:lnTo>
                  <a:lnTo>
                    <a:pt x="134" y="185"/>
                  </a:lnTo>
                  <a:lnTo>
                    <a:pt x="101" y="201"/>
                  </a:lnTo>
                  <a:lnTo>
                    <a:pt x="67" y="201"/>
                  </a:lnTo>
                  <a:lnTo>
                    <a:pt x="34" y="218"/>
                  </a:lnTo>
                  <a:lnTo>
                    <a:pt x="17" y="252"/>
                  </a:lnTo>
                  <a:lnTo>
                    <a:pt x="0" y="302"/>
                  </a:lnTo>
                  <a:lnTo>
                    <a:pt x="17" y="335"/>
                  </a:lnTo>
                  <a:lnTo>
                    <a:pt x="34" y="369"/>
                  </a:lnTo>
                  <a:lnTo>
                    <a:pt x="67" y="386"/>
                  </a:lnTo>
                  <a:lnTo>
                    <a:pt x="101" y="402"/>
                  </a:lnTo>
                  <a:lnTo>
                    <a:pt x="168" y="386"/>
                  </a:lnTo>
                  <a:lnTo>
                    <a:pt x="218" y="369"/>
                  </a:lnTo>
                  <a:lnTo>
                    <a:pt x="268" y="352"/>
                  </a:lnTo>
                  <a:lnTo>
                    <a:pt x="318" y="302"/>
                  </a:lnTo>
                  <a:lnTo>
                    <a:pt x="352" y="268"/>
                  </a:lnTo>
                  <a:lnTo>
                    <a:pt x="369" y="218"/>
                  </a:lnTo>
                  <a:lnTo>
                    <a:pt x="385" y="168"/>
                  </a:lnTo>
                  <a:lnTo>
                    <a:pt x="402" y="101"/>
                  </a:lnTo>
                  <a:lnTo>
                    <a:pt x="385" y="67"/>
                  </a:lnTo>
                  <a:lnTo>
                    <a:pt x="369" y="34"/>
                  </a:lnTo>
                  <a:lnTo>
                    <a:pt x="335" y="17"/>
                  </a:lnTo>
                  <a:lnTo>
                    <a:pt x="30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27faa73324a_1_985"/>
            <p:cNvSpPr/>
            <p:nvPr/>
          </p:nvSpPr>
          <p:spPr>
            <a:xfrm>
              <a:off x="1047175" y="1499200"/>
              <a:ext cx="38550" cy="11325"/>
            </a:xfrm>
            <a:custGeom>
              <a:rect b="b" l="l" r="r" t="t"/>
              <a:pathLst>
                <a:path extrusionOk="0" h="453" w="1542">
                  <a:moveTo>
                    <a:pt x="84" y="1"/>
                  </a:moveTo>
                  <a:lnTo>
                    <a:pt x="51" y="17"/>
                  </a:lnTo>
                  <a:lnTo>
                    <a:pt x="17" y="34"/>
                  </a:lnTo>
                  <a:lnTo>
                    <a:pt x="0" y="68"/>
                  </a:lnTo>
                  <a:lnTo>
                    <a:pt x="0" y="118"/>
                  </a:lnTo>
                  <a:lnTo>
                    <a:pt x="0" y="151"/>
                  </a:lnTo>
                  <a:lnTo>
                    <a:pt x="34" y="185"/>
                  </a:lnTo>
                  <a:lnTo>
                    <a:pt x="201" y="302"/>
                  </a:lnTo>
                  <a:lnTo>
                    <a:pt x="386" y="386"/>
                  </a:lnTo>
                  <a:lnTo>
                    <a:pt x="570" y="436"/>
                  </a:lnTo>
                  <a:lnTo>
                    <a:pt x="788" y="453"/>
                  </a:lnTo>
                  <a:lnTo>
                    <a:pt x="972" y="436"/>
                  </a:lnTo>
                  <a:lnTo>
                    <a:pt x="1173" y="386"/>
                  </a:lnTo>
                  <a:lnTo>
                    <a:pt x="1340" y="302"/>
                  </a:lnTo>
                  <a:lnTo>
                    <a:pt x="1508" y="202"/>
                  </a:lnTo>
                  <a:lnTo>
                    <a:pt x="1525" y="168"/>
                  </a:lnTo>
                  <a:lnTo>
                    <a:pt x="1541" y="135"/>
                  </a:lnTo>
                  <a:lnTo>
                    <a:pt x="1541" y="84"/>
                  </a:lnTo>
                  <a:lnTo>
                    <a:pt x="1525" y="51"/>
                  </a:lnTo>
                  <a:lnTo>
                    <a:pt x="1491" y="34"/>
                  </a:lnTo>
                  <a:lnTo>
                    <a:pt x="1458" y="17"/>
                  </a:lnTo>
                  <a:lnTo>
                    <a:pt x="1407" y="17"/>
                  </a:lnTo>
                  <a:lnTo>
                    <a:pt x="1374" y="51"/>
                  </a:lnTo>
                  <a:lnTo>
                    <a:pt x="1240" y="135"/>
                  </a:lnTo>
                  <a:lnTo>
                    <a:pt x="1106" y="202"/>
                  </a:lnTo>
                  <a:lnTo>
                    <a:pt x="938" y="252"/>
                  </a:lnTo>
                  <a:lnTo>
                    <a:pt x="788" y="252"/>
                  </a:lnTo>
                  <a:lnTo>
                    <a:pt x="603" y="235"/>
                  </a:lnTo>
                  <a:lnTo>
                    <a:pt x="453" y="202"/>
                  </a:lnTo>
                  <a:lnTo>
                    <a:pt x="302" y="135"/>
                  </a:lnTo>
                  <a:lnTo>
                    <a:pt x="168" y="34"/>
                  </a:lnTo>
                  <a:lnTo>
                    <a:pt x="13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8" name="Google Shape;298;g27faa73324a_1_985"/>
          <p:cNvGrpSpPr/>
          <p:nvPr/>
        </p:nvGrpSpPr>
        <p:grpSpPr>
          <a:xfrm>
            <a:off x="3870780" y="4522102"/>
            <a:ext cx="318118" cy="470411"/>
            <a:chOff x="1972650" y="1038975"/>
            <a:chExt cx="78750" cy="116450"/>
          </a:xfrm>
        </p:grpSpPr>
        <p:sp>
          <p:nvSpPr>
            <p:cNvPr id="299" name="Google Shape;299;g27faa73324a_1_985"/>
            <p:cNvSpPr/>
            <p:nvPr/>
          </p:nvSpPr>
          <p:spPr>
            <a:xfrm>
              <a:off x="1998600" y="1066625"/>
              <a:ext cx="17200" cy="58650"/>
            </a:xfrm>
            <a:custGeom>
              <a:rect b="b" l="l" r="r" t="t"/>
              <a:pathLst>
                <a:path extrusionOk="0" h="2346" w="688">
                  <a:moveTo>
                    <a:pt x="286" y="0"/>
                  </a:moveTo>
                  <a:lnTo>
                    <a:pt x="219" y="34"/>
                  </a:lnTo>
                  <a:lnTo>
                    <a:pt x="152" y="50"/>
                  </a:lnTo>
                  <a:lnTo>
                    <a:pt x="101" y="101"/>
                  </a:lnTo>
                  <a:lnTo>
                    <a:pt x="68" y="151"/>
                  </a:lnTo>
                  <a:lnTo>
                    <a:pt x="34" y="201"/>
                  </a:lnTo>
                  <a:lnTo>
                    <a:pt x="18" y="268"/>
                  </a:lnTo>
                  <a:lnTo>
                    <a:pt x="1" y="335"/>
                  </a:lnTo>
                  <a:lnTo>
                    <a:pt x="1" y="2245"/>
                  </a:lnTo>
                  <a:lnTo>
                    <a:pt x="18" y="2295"/>
                  </a:lnTo>
                  <a:lnTo>
                    <a:pt x="34" y="2329"/>
                  </a:lnTo>
                  <a:lnTo>
                    <a:pt x="68" y="2345"/>
                  </a:lnTo>
                  <a:lnTo>
                    <a:pt x="152" y="2345"/>
                  </a:lnTo>
                  <a:lnTo>
                    <a:pt x="185" y="2329"/>
                  </a:lnTo>
                  <a:lnTo>
                    <a:pt x="202" y="2295"/>
                  </a:lnTo>
                  <a:lnTo>
                    <a:pt x="202" y="2245"/>
                  </a:lnTo>
                  <a:lnTo>
                    <a:pt x="202" y="335"/>
                  </a:lnTo>
                  <a:lnTo>
                    <a:pt x="219" y="285"/>
                  </a:lnTo>
                  <a:lnTo>
                    <a:pt x="252" y="235"/>
                  </a:lnTo>
                  <a:lnTo>
                    <a:pt x="286" y="218"/>
                  </a:lnTo>
                  <a:lnTo>
                    <a:pt x="353" y="201"/>
                  </a:lnTo>
                  <a:lnTo>
                    <a:pt x="403" y="218"/>
                  </a:lnTo>
                  <a:lnTo>
                    <a:pt x="436" y="235"/>
                  </a:lnTo>
                  <a:lnTo>
                    <a:pt x="470" y="285"/>
                  </a:lnTo>
                  <a:lnTo>
                    <a:pt x="487" y="335"/>
                  </a:lnTo>
                  <a:lnTo>
                    <a:pt x="487" y="1642"/>
                  </a:lnTo>
                  <a:lnTo>
                    <a:pt x="487" y="1692"/>
                  </a:lnTo>
                  <a:lnTo>
                    <a:pt x="520" y="1709"/>
                  </a:lnTo>
                  <a:lnTo>
                    <a:pt x="554" y="1742"/>
                  </a:lnTo>
                  <a:lnTo>
                    <a:pt x="621" y="1742"/>
                  </a:lnTo>
                  <a:lnTo>
                    <a:pt x="654" y="1709"/>
                  </a:lnTo>
                  <a:lnTo>
                    <a:pt x="671" y="1692"/>
                  </a:lnTo>
                  <a:lnTo>
                    <a:pt x="688" y="1642"/>
                  </a:lnTo>
                  <a:lnTo>
                    <a:pt x="688" y="335"/>
                  </a:lnTo>
                  <a:lnTo>
                    <a:pt x="671" y="268"/>
                  </a:lnTo>
                  <a:lnTo>
                    <a:pt x="654" y="201"/>
                  </a:lnTo>
                  <a:lnTo>
                    <a:pt x="621" y="151"/>
                  </a:lnTo>
                  <a:lnTo>
                    <a:pt x="587" y="101"/>
                  </a:lnTo>
                  <a:lnTo>
                    <a:pt x="537" y="50"/>
                  </a:lnTo>
                  <a:lnTo>
                    <a:pt x="487" y="34"/>
                  </a:lnTo>
                  <a:lnTo>
                    <a:pt x="42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27faa73324a_1_985"/>
            <p:cNvSpPr/>
            <p:nvPr/>
          </p:nvSpPr>
          <p:spPr>
            <a:xfrm>
              <a:off x="1978100" y="1108075"/>
              <a:ext cx="32250" cy="40650"/>
            </a:xfrm>
            <a:custGeom>
              <a:rect b="b" l="l" r="r" t="t"/>
              <a:pathLst>
                <a:path extrusionOk="0" h="1626" w="1290">
                  <a:moveTo>
                    <a:pt x="335" y="1"/>
                  </a:moveTo>
                  <a:lnTo>
                    <a:pt x="268" y="17"/>
                  </a:lnTo>
                  <a:lnTo>
                    <a:pt x="218" y="34"/>
                  </a:lnTo>
                  <a:lnTo>
                    <a:pt x="151" y="68"/>
                  </a:lnTo>
                  <a:lnTo>
                    <a:pt x="101" y="101"/>
                  </a:lnTo>
                  <a:lnTo>
                    <a:pt x="67" y="151"/>
                  </a:lnTo>
                  <a:lnTo>
                    <a:pt x="34" y="218"/>
                  </a:lnTo>
                  <a:lnTo>
                    <a:pt x="17" y="285"/>
                  </a:lnTo>
                  <a:lnTo>
                    <a:pt x="0" y="336"/>
                  </a:lnTo>
                  <a:lnTo>
                    <a:pt x="17" y="403"/>
                  </a:lnTo>
                  <a:lnTo>
                    <a:pt x="34" y="470"/>
                  </a:lnTo>
                  <a:lnTo>
                    <a:pt x="67" y="537"/>
                  </a:lnTo>
                  <a:lnTo>
                    <a:pt x="101" y="587"/>
                  </a:lnTo>
                  <a:lnTo>
                    <a:pt x="1122" y="1609"/>
                  </a:lnTo>
                  <a:lnTo>
                    <a:pt x="1156" y="1625"/>
                  </a:lnTo>
                  <a:lnTo>
                    <a:pt x="1223" y="1625"/>
                  </a:lnTo>
                  <a:lnTo>
                    <a:pt x="1256" y="1609"/>
                  </a:lnTo>
                  <a:lnTo>
                    <a:pt x="1290" y="1575"/>
                  </a:lnTo>
                  <a:lnTo>
                    <a:pt x="1290" y="1525"/>
                  </a:lnTo>
                  <a:lnTo>
                    <a:pt x="1290" y="1491"/>
                  </a:lnTo>
                  <a:lnTo>
                    <a:pt x="1256" y="1458"/>
                  </a:lnTo>
                  <a:lnTo>
                    <a:pt x="251" y="436"/>
                  </a:lnTo>
                  <a:lnTo>
                    <a:pt x="218" y="403"/>
                  </a:lnTo>
                  <a:lnTo>
                    <a:pt x="201" y="336"/>
                  </a:lnTo>
                  <a:lnTo>
                    <a:pt x="218" y="285"/>
                  </a:lnTo>
                  <a:lnTo>
                    <a:pt x="251" y="252"/>
                  </a:lnTo>
                  <a:lnTo>
                    <a:pt x="285" y="218"/>
                  </a:lnTo>
                  <a:lnTo>
                    <a:pt x="335" y="202"/>
                  </a:lnTo>
                  <a:lnTo>
                    <a:pt x="402" y="218"/>
                  </a:lnTo>
                  <a:lnTo>
                    <a:pt x="436" y="252"/>
                  </a:lnTo>
                  <a:lnTo>
                    <a:pt x="838" y="654"/>
                  </a:lnTo>
                  <a:lnTo>
                    <a:pt x="871" y="671"/>
                  </a:lnTo>
                  <a:lnTo>
                    <a:pt x="955" y="671"/>
                  </a:lnTo>
                  <a:lnTo>
                    <a:pt x="988" y="654"/>
                  </a:lnTo>
                  <a:lnTo>
                    <a:pt x="1005" y="620"/>
                  </a:lnTo>
                  <a:lnTo>
                    <a:pt x="1005" y="570"/>
                  </a:lnTo>
                  <a:lnTo>
                    <a:pt x="1005" y="537"/>
                  </a:lnTo>
                  <a:lnTo>
                    <a:pt x="988" y="503"/>
                  </a:lnTo>
                  <a:lnTo>
                    <a:pt x="586" y="101"/>
                  </a:lnTo>
                  <a:lnTo>
                    <a:pt x="536" y="68"/>
                  </a:lnTo>
                  <a:lnTo>
                    <a:pt x="469" y="34"/>
                  </a:lnTo>
                  <a:lnTo>
                    <a:pt x="402" y="17"/>
                  </a:lnTo>
                  <a:lnTo>
                    <a:pt x="3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g27faa73324a_1_985"/>
            <p:cNvSpPr/>
            <p:nvPr/>
          </p:nvSpPr>
          <p:spPr>
            <a:xfrm>
              <a:off x="2010750" y="1084625"/>
              <a:ext cx="16775" cy="25575"/>
            </a:xfrm>
            <a:custGeom>
              <a:rect b="b" l="l" r="r" t="t"/>
              <a:pathLst>
                <a:path extrusionOk="0" h="1023" w="671">
                  <a:moveTo>
                    <a:pt x="336" y="1"/>
                  </a:moveTo>
                  <a:lnTo>
                    <a:pt x="269" y="17"/>
                  </a:lnTo>
                  <a:lnTo>
                    <a:pt x="202" y="34"/>
                  </a:lnTo>
                  <a:lnTo>
                    <a:pt x="151" y="68"/>
                  </a:lnTo>
                  <a:lnTo>
                    <a:pt x="101" y="101"/>
                  </a:lnTo>
                  <a:lnTo>
                    <a:pt x="51" y="151"/>
                  </a:lnTo>
                  <a:lnTo>
                    <a:pt x="34" y="218"/>
                  </a:lnTo>
                  <a:lnTo>
                    <a:pt x="1" y="269"/>
                  </a:lnTo>
                  <a:lnTo>
                    <a:pt x="1" y="352"/>
                  </a:lnTo>
                  <a:lnTo>
                    <a:pt x="1" y="386"/>
                  </a:lnTo>
                  <a:lnTo>
                    <a:pt x="34" y="419"/>
                  </a:lnTo>
                  <a:lnTo>
                    <a:pt x="68" y="436"/>
                  </a:lnTo>
                  <a:lnTo>
                    <a:pt x="101" y="453"/>
                  </a:lnTo>
                  <a:lnTo>
                    <a:pt x="135" y="436"/>
                  </a:lnTo>
                  <a:lnTo>
                    <a:pt x="168" y="419"/>
                  </a:lnTo>
                  <a:lnTo>
                    <a:pt x="185" y="386"/>
                  </a:lnTo>
                  <a:lnTo>
                    <a:pt x="202" y="352"/>
                  </a:lnTo>
                  <a:lnTo>
                    <a:pt x="218" y="285"/>
                  </a:lnTo>
                  <a:lnTo>
                    <a:pt x="235" y="252"/>
                  </a:lnTo>
                  <a:lnTo>
                    <a:pt x="285" y="218"/>
                  </a:lnTo>
                  <a:lnTo>
                    <a:pt x="336" y="202"/>
                  </a:lnTo>
                  <a:lnTo>
                    <a:pt x="386" y="218"/>
                  </a:lnTo>
                  <a:lnTo>
                    <a:pt x="436" y="252"/>
                  </a:lnTo>
                  <a:lnTo>
                    <a:pt x="470" y="285"/>
                  </a:lnTo>
                  <a:lnTo>
                    <a:pt x="470" y="352"/>
                  </a:lnTo>
                  <a:lnTo>
                    <a:pt x="470" y="922"/>
                  </a:lnTo>
                  <a:lnTo>
                    <a:pt x="486" y="972"/>
                  </a:lnTo>
                  <a:lnTo>
                    <a:pt x="503" y="989"/>
                  </a:lnTo>
                  <a:lnTo>
                    <a:pt x="537" y="1022"/>
                  </a:lnTo>
                  <a:lnTo>
                    <a:pt x="620" y="1022"/>
                  </a:lnTo>
                  <a:lnTo>
                    <a:pt x="654" y="989"/>
                  </a:lnTo>
                  <a:lnTo>
                    <a:pt x="671" y="972"/>
                  </a:lnTo>
                  <a:lnTo>
                    <a:pt x="671" y="922"/>
                  </a:lnTo>
                  <a:lnTo>
                    <a:pt x="671" y="352"/>
                  </a:lnTo>
                  <a:lnTo>
                    <a:pt x="671" y="269"/>
                  </a:lnTo>
                  <a:lnTo>
                    <a:pt x="654" y="218"/>
                  </a:lnTo>
                  <a:lnTo>
                    <a:pt x="620" y="151"/>
                  </a:lnTo>
                  <a:lnTo>
                    <a:pt x="570" y="101"/>
                  </a:lnTo>
                  <a:lnTo>
                    <a:pt x="520" y="68"/>
                  </a:lnTo>
                  <a:lnTo>
                    <a:pt x="470" y="34"/>
                  </a:lnTo>
                  <a:lnTo>
                    <a:pt x="403" y="17"/>
                  </a:lnTo>
                  <a:lnTo>
                    <a:pt x="33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27faa73324a_1_985"/>
            <p:cNvSpPr/>
            <p:nvPr/>
          </p:nvSpPr>
          <p:spPr>
            <a:xfrm>
              <a:off x="2022475" y="1088825"/>
              <a:ext cx="17200" cy="21375"/>
            </a:xfrm>
            <a:custGeom>
              <a:rect b="b" l="l" r="r" t="t"/>
              <a:pathLst>
                <a:path extrusionOk="0" h="855" w="688">
                  <a:moveTo>
                    <a:pt x="285" y="0"/>
                  </a:moveTo>
                  <a:lnTo>
                    <a:pt x="218" y="17"/>
                  </a:lnTo>
                  <a:lnTo>
                    <a:pt x="151" y="50"/>
                  </a:lnTo>
                  <a:lnTo>
                    <a:pt x="101" y="101"/>
                  </a:lnTo>
                  <a:lnTo>
                    <a:pt x="68" y="151"/>
                  </a:lnTo>
                  <a:lnTo>
                    <a:pt x="34" y="201"/>
                  </a:lnTo>
                  <a:lnTo>
                    <a:pt x="17" y="268"/>
                  </a:lnTo>
                  <a:lnTo>
                    <a:pt x="1" y="335"/>
                  </a:lnTo>
                  <a:lnTo>
                    <a:pt x="17" y="369"/>
                  </a:lnTo>
                  <a:lnTo>
                    <a:pt x="34" y="402"/>
                  </a:lnTo>
                  <a:lnTo>
                    <a:pt x="68" y="419"/>
                  </a:lnTo>
                  <a:lnTo>
                    <a:pt x="101" y="436"/>
                  </a:lnTo>
                  <a:lnTo>
                    <a:pt x="151" y="419"/>
                  </a:lnTo>
                  <a:lnTo>
                    <a:pt x="185" y="402"/>
                  </a:lnTo>
                  <a:lnTo>
                    <a:pt x="202" y="369"/>
                  </a:lnTo>
                  <a:lnTo>
                    <a:pt x="202" y="335"/>
                  </a:lnTo>
                  <a:lnTo>
                    <a:pt x="218" y="285"/>
                  </a:lnTo>
                  <a:lnTo>
                    <a:pt x="252" y="235"/>
                  </a:lnTo>
                  <a:lnTo>
                    <a:pt x="285" y="201"/>
                  </a:lnTo>
                  <a:lnTo>
                    <a:pt x="403" y="201"/>
                  </a:lnTo>
                  <a:lnTo>
                    <a:pt x="436" y="235"/>
                  </a:lnTo>
                  <a:lnTo>
                    <a:pt x="470" y="285"/>
                  </a:lnTo>
                  <a:lnTo>
                    <a:pt x="486" y="335"/>
                  </a:lnTo>
                  <a:lnTo>
                    <a:pt x="486" y="754"/>
                  </a:lnTo>
                  <a:lnTo>
                    <a:pt x="486" y="804"/>
                  </a:lnTo>
                  <a:lnTo>
                    <a:pt x="520" y="821"/>
                  </a:lnTo>
                  <a:lnTo>
                    <a:pt x="553" y="854"/>
                  </a:lnTo>
                  <a:lnTo>
                    <a:pt x="620" y="854"/>
                  </a:lnTo>
                  <a:lnTo>
                    <a:pt x="654" y="821"/>
                  </a:lnTo>
                  <a:lnTo>
                    <a:pt x="671" y="804"/>
                  </a:lnTo>
                  <a:lnTo>
                    <a:pt x="687" y="754"/>
                  </a:lnTo>
                  <a:lnTo>
                    <a:pt x="687" y="335"/>
                  </a:lnTo>
                  <a:lnTo>
                    <a:pt x="671" y="268"/>
                  </a:lnTo>
                  <a:lnTo>
                    <a:pt x="654" y="201"/>
                  </a:lnTo>
                  <a:lnTo>
                    <a:pt x="620" y="151"/>
                  </a:lnTo>
                  <a:lnTo>
                    <a:pt x="587" y="101"/>
                  </a:lnTo>
                  <a:lnTo>
                    <a:pt x="537" y="50"/>
                  </a:lnTo>
                  <a:lnTo>
                    <a:pt x="470" y="17"/>
                  </a:lnTo>
                  <a:lnTo>
                    <a:pt x="41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27faa73324a_1_985"/>
            <p:cNvSpPr/>
            <p:nvPr/>
          </p:nvSpPr>
          <p:spPr>
            <a:xfrm>
              <a:off x="2034625" y="1092575"/>
              <a:ext cx="16775" cy="39400"/>
            </a:xfrm>
            <a:custGeom>
              <a:rect b="b" l="l" r="r" t="t"/>
              <a:pathLst>
                <a:path extrusionOk="0" h="1576" w="671">
                  <a:moveTo>
                    <a:pt x="268" y="1"/>
                  </a:moveTo>
                  <a:lnTo>
                    <a:pt x="201" y="18"/>
                  </a:lnTo>
                  <a:lnTo>
                    <a:pt x="151" y="51"/>
                  </a:lnTo>
                  <a:lnTo>
                    <a:pt x="101" y="85"/>
                  </a:lnTo>
                  <a:lnTo>
                    <a:pt x="51" y="135"/>
                  </a:lnTo>
                  <a:lnTo>
                    <a:pt x="17" y="202"/>
                  </a:lnTo>
                  <a:lnTo>
                    <a:pt x="0" y="269"/>
                  </a:lnTo>
                  <a:lnTo>
                    <a:pt x="0" y="336"/>
                  </a:lnTo>
                  <a:lnTo>
                    <a:pt x="0" y="369"/>
                  </a:lnTo>
                  <a:lnTo>
                    <a:pt x="34" y="403"/>
                  </a:lnTo>
                  <a:lnTo>
                    <a:pt x="67" y="420"/>
                  </a:lnTo>
                  <a:lnTo>
                    <a:pt x="101" y="436"/>
                  </a:lnTo>
                  <a:lnTo>
                    <a:pt x="134" y="420"/>
                  </a:lnTo>
                  <a:lnTo>
                    <a:pt x="168" y="403"/>
                  </a:lnTo>
                  <a:lnTo>
                    <a:pt x="185" y="369"/>
                  </a:lnTo>
                  <a:lnTo>
                    <a:pt x="201" y="336"/>
                  </a:lnTo>
                  <a:lnTo>
                    <a:pt x="201" y="286"/>
                  </a:lnTo>
                  <a:lnTo>
                    <a:pt x="235" y="235"/>
                  </a:lnTo>
                  <a:lnTo>
                    <a:pt x="285" y="202"/>
                  </a:lnTo>
                  <a:lnTo>
                    <a:pt x="386" y="202"/>
                  </a:lnTo>
                  <a:lnTo>
                    <a:pt x="436" y="235"/>
                  </a:lnTo>
                  <a:lnTo>
                    <a:pt x="469" y="286"/>
                  </a:lnTo>
                  <a:lnTo>
                    <a:pt x="469" y="336"/>
                  </a:lnTo>
                  <a:lnTo>
                    <a:pt x="469" y="1475"/>
                  </a:lnTo>
                  <a:lnTo>
                    <a:pt x="486" y="1508"/>
                  </a:lnTo>
                  <a:lnTo>
                    <a:pt x="503" y="1542"/>
                  </a:lnTo>
                  <a:lnTo>
                    <a:pt x="536" y="1559"/>
                  </a:lnTo>
                  <a:lnTo>
                    <a:pt x="570" y="1575"/>
                  </a:lnTo>
                  <a:lnTo>
                    <a:pt x="620" y="1559"/>
                  </a:lnTo>
                  <a:lnTo>
                    <a:pt x="654" y="1542"/>
                  </a:lnTo>
                  <a:lnTo>
                    <a:pt x="670" y="1508"/>
                  </a:lnTo>
                  <a:lnTo>
                    <a:pt x="670" y="1475"/>
                  </a:lnTo>
                  <a:lnTo>
                    <a:pt x="670" y="336"/>
                  </a:lnTo>
                  <a:lnTo>
                    <a:pt x="670" y="269"/>
                  </a:lnTo>
                  <a:lnTo>
                    <a:pt x="654" y="202"/>
                  </a:lnTo>
                  <a:lnTo>
                    <a:pt x="620" y="135"/>
                  </a:lnTo>
                  <a:lnTo>
                    <a:pt x="570" y="85"/>
                  </a:lnTo>
                  <a:lnTo>
                    <a:pt x="520" y="51"/>
                  </a:lnTo>
                  <a:lnTo>
                    <a:pt x="469" y="18"/>
                  </a:lnTo>
                  <a:lnTo>
                    <a:pt x="40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27faa73324a_1_985"/>
            <p:cNvSpPr/>
            <p:nvPr/>
          </p:nvSpPr>
          <p:spPr>
            <a:xfrm>
              <a:off x="2004050" y="1126075"/>
              <a:ext cx="47350" cy="29350"/>
            </a:xfrm>
            <a:custGeom>
              <a:rect b="b" l="l" r="r" t="t"/>
              <a:pathLst>
                <a:path extrusionOk="0" h="1174" w="1894">
                  <a:moveTo>
                    <a:pt x="1759" y="1"/>
                  </a:moveTo>
                  <a:lnTo>
                    <a:pt x="1726" y="34"/>
                  </a:lnTo>
                  <a:lnTo>
                    <a:pt x="1709" y="51"/>
                  </a:lnTo>
                  <a:lnTo>
                    <a:pt x="1692" y="101"/>
                  </a:lnTo>
                  <a:lnTo>
                    <a:pt x="1676" y="269"/>
                  </a:lnTo>
                  <a:lnTo>
                    <a:pt x="1625" y="436"/>
                  </a:lnTo>
                  <a:lnTo>
                    <a:pt x="1542" y="587"/>
                  </a:lnTo>
                  <a:lnTo>
                    <a:pt x="1441" y="721"/>
                  </a:lnTo>
                  <a:lnTo>
                    <a:pt x="1307" y="822"/>
                  </a:lnTo>
                  <a:lnTo>
                    <a:pt x="1156" y="905"/>
                  </a:lnTo>
                  <a:lnTo>
                    <a:pt x="989" y="956"/>
                  </a:lnTo>
                  <a:lnTo>
                    <a:pt x="821" y="972"/>
                  </a:lnTo>
                  <a:lnTo>
                    <a:pt x="637" y="956"/>
                  </a:lnTo>
                  <a:lnTo>
                    <a:pt x="470" y="905"/>
                  </a:lnTo>
                  <a:lnTo>
                    <a:pt x="302" y="805"/>
                  </a:lnTo>
                  <a:lnTo>
                    <a:pt x="168" y="688"/>
                  </a:lnTo>
                  <a:lnTo>
                    <a:pt x="135" y="654"/>
                  </a:lnTo>
                  <a:lnTo>
                    <a:pt x="68" y="654"/>
                  </a:lnTo>
                  <a:lnTo>
                    <a:pt x="34" y="671"/>
                  </a:lnTo>
                  <a:lnTo>
                    <a:pt x="1" y="704"/>
                  </a:lnTo>
                  <a:lnTo>
                    <a:pt x="1" y="738"/>
                  </a:lnTo>
                  <a:lnTo>
                    <a:pt x="1" y="788"/>
                  </a:lnTo>
                  <a:lnTo>
                    <a:pt x="17" y="822"/>
                  </a:lnTo>
                  <a:lnTo>
                    <a:pt x="101" y="905"/>
                  </a:lnTo>
                  <a:lnTo>
                    <a:pt x="185" y="972"/>
                  </a:lnTo>
                  <a:lnTo>
                    <a:pt x="285" y="1039"/>
                  </a:lnTo>
                  <a:lnTo>
                    <a:pt x="386" y="1090"/>
                  </a:lnTo>
                  <a:lnTo>
                    <a:pt x="486" y="1123"/>
                  </a:lnTo>
                  <a:lnTo>
                    <a:pt x="587" y="1157"/>
                  </a:lnTo>
                  <a:lnTo>
                    <a:pt x="704" y="1173"/>
                  </a:lnTo>
                  <a:lnTo>
                    <a:pt x="939" y="1173"/>
                  </a:lnTo>
                  <a:lnTo>
                    <a:pt x="1039" y="1157"/>
                  </a:lnTo>
                  <a:lnTo>
                    <a:pt x="1140" y="1123"/>
                  </a:lnTo>
                  <a:lnTo>
                    <a:pt x="1240" y="1090"/>
                  </a:lnTo>
                  <a:lnTo>
                    <a:pt x="1341" y="1039"/>
                  </a:lnTo>
                  <a:lnTo>
                    <a:pt x="1424" y="989"/>
                  </a:lnTo>
                  <a:lnTo>
                    <a:pt x="1575" y="855"/>
                  </a:lnTo>
                  <a:lnTo>
                    <a:pt x="1709" y="704"/>
                  </a:lnTo>
                  <a:lnTo>
                    <a:pt x="1776" y="604"/>
                  </a:lnTo>
                  <a:lnTo>
                    <a:pt x="1810" y="520"/>
                  </a:lnTo>
                  <a:lnTo>
                    <a:pt x="1843" y="420"/>
                  </a:lnTo>
                  <a:lnTo>
                    <a:pt x="1877" y="319"/>
                  </a:lnTo>
                  <a:lnTo>
                    <a:pt x="1893" y="202"/>
                  </a:lnTo>
                  <a:lnTo>
                    <a:pt x="1893" y="101"/>
                  </a:lnTo>
                  <a:lnTo>
                    <a:pt x="1893" y="51"/>
                  </a:lnTo>
                  <a:lnTo>
                    <a:pt x="1877" y="34"/>
                  </a:lnTo>
                  <a:lnTo>
                    <a:pt x="184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27faa73324a_1_985"/>
            <p:cNvSpPr/>
            <p:nvPr/>
          </p:nvSpPr>
          <p:spPr>
            <a:xfrm>
              <a:off x="2006150" y="1038975"/>
              <a:ext cx="5050" cy="15950"/>
            </a:xfrm>
            <a:custGeom>
              <a:rect b="b" l="l" r="r" t="t"/>
              <a:pathLst>
                <a:path extrusionOk="0" h="638" w="202">
                  <a:moveTo>
                    <a:pt x="67" y="1"/>
                  </a:moveTo>
                  <a:lnTo>
                    <a:pt x="34" y="17"/>
                  </a:lnTo>
                  <a:lnTo>
                    <a:pt x="17" y="51"/>
                  </a:lnTo>
                  <a:lnTo>
                    <a:pt x="0" y="101"/>
                  </a:lnTo>
                  <a:lnTo>
                    <a:pt x="0" y="537"/>
                  </a:lnTo>
                  <a:lnTo>
                    <a:pt x="17" y="587"/>
                  </a:lnTo>
                  <a:lnTo>
                    <a:pt x="34" y="620"/>
                  </a:lnTo>
                  <a:lnTo>
                    <a:pt x="67" y="637"/>
                  </a:lnTo>
                  <a:lnTo>
                    <a:pt x="151" y="637"/>
                  </a:lnTo>
                  <a:lnTo>
                    <a:pt x="185" y="620"/>
                  </a:lnTo>
                  <a:lnTo>
                    <a:pt x="201" y="587"/>
                  </a:lnTo>
                  <a:lnTo>
                    <a:pt x="201" y="537"/>
                  </a:lnTo>
                  <a:lnTo>
                    <a:pt x="201" y="101"/>
                  </a:lnTo>
                  <a:lnTo>
                    <a:pt x="201" y="51"/>
                  </a:lnTo>
                  <a:lnTo>
                    <a:pt x="185" y="17"/>
                  </a:lnTo>
                  <a:lnTo>
                    <a:pt x="15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7faa73324a_1_985"/>
            <p:cNvSpPr/>
            <p:nvPr/>
          </p:nvSpPr>
          <p:spPr>
            <a:xfrm>
              <a:off x="1981450" y="1047350"/>
              <a:ext cx="13000" cy="13000"/>
            </a:xfrm>
            <a:custGeom>
              <a:rect b="b" l="l" r="r" t="t"/>
              <a:pathLst>
                <a:path extrusionOk="0" h="520" w="520">
                  <a:moveTo>
                    <a:pt x="101" y="1"/>
                  </a:moveTo>
                  <a:lnTo>
                    <a:pt x="67" y="17"/>
                  </a:lnTo>
                  <a:lnTo>
                    <a:pt x="34" y="34"/>
                  </a:lnTo>
                  <a:lnTo>
                    <a:pt x="0" y="68"/>
                  </a:lnTo>
                  <a:lnTo>
                    <a:pt x="0" y="101"/>
                  </a:lnTo>
                  <a:lnTo>
                    <a:pt x="0" y="151"/>
                  </a:lnTo>
                  <a:lnTo>
                    <a:pt x="34" y="185"/>
                  </a:lnTo>
                  <a:lnTo>
                    <a:pt x="352" y="503"/>
                  </a:lnTo>
                  <a:lnTo>
                    <a:pt x="385" y="520"/>
                  </a:lnTo>
                  <a:lnTo>
                    <a:pt x="452" y="520"/>
                  </a:lnTo>
                  <a:lnTo>
                    <a:pt x="486" y="503"/>
                  </a:lnTo>
                  <a:lnTo>
                    <a:pt x="519" y="470"/>
                  </a:lnTo>
                  <a:lnTo>
                    <a:pt x="519" y="419"/>
                  </a:lnTo>
                  <a:lnTo>
                    <a:pt x="519" y="386"/>
                  </a:lnTo>
                  <a:lnTo>
                    <a:pt x="486" y="352"/>
                  </a:lnTo>
                  <a:lnTo>
                    <a:pt x="168" y="34"/>
                  </a:lnTo>
                  <a:lnTo>
                    <a:pt x="134"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27faa73324a_1_985"/>
            <p:cNvSpPr/>
            <p:nvPr/>
          </p:nvSpPr>
          <p:spPr>
            <a:xfrm>
              <a:off x="1972650" y="1072475"/>
              <a:ext cx="16350" cy="5050"/>
            </a:xfrm>
            <a:custGeom>
              <a:rect b="b" l="l" r="r" t="t"/>
              <a:pathLst>
                <a:path extrusionOk="0" h="202" w="654">
                  <a:moveTo>
                    <a:pt x="51" y="1"/>
                  </a:moveTo>
                  <a:lnTo>
                    <a:pt x="17" y="34"/>
                  </a:lnTo>
                  <a:lnTo>
                    <a:pt x="0" y="51"/>
                  </a:lnTo>
                  <a:lnTo>
                    <a:pt x="0" y="101"/>
                  </a:lnTo>
                  <a:lnTo>
                    <a:pt x="0" y="135"/>
                  </a:lnTo>
                  <a:lnTo>
                    <a:pt x="17" y="168"/>
                  </a:lnTo>
                  <a:lnTo>
                    <a:pt x="51" y="185"/>
                  </a:lnTo>
                  <a:lnTo>
                    <a:pt x="101" y="202"/>
                  </a:lnTo>
                  <a:lnTo>
                    <a:pt x="553" y="202"/>
                  </a:lnTo>
                  <a:lnTo>
                    <a:pt x="587" y="185"/>
                  </a:lnTo>
                  <a:lnTo>
                    <a:pt x="620" y="168"/>
                  </a:lnTo>
                  <a:lnTo>
                    <a:pt x="637" y="135"/>
                  </a:lnTo>
                  <a:lnTo>
                    <a:pt x="654" y="101"/>
                  </a:lnTo>
                  <a:lnTo>
                    <a:pt x="637" y="51"/>
                  </a:lnTo>
                  <a:lnTo>
                    <a:pt x="620" y="34"/>
                  </a:lnTo>
                  <a:lnTo>
                    <a:pt x="58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27faa73324a_1_985"/>
            <p:cNvSpPr/>
            <p:nvPr/>
          </p:nvSpPr>
          <p:spPr>
            <a:xfrm>
              <a:off x="2029175" y="1072475"/>
              <a:ext cx="16350" cy="5050"/>
            </a:xfrm>
            <a:custGeom>
              <a:rect b="b" l="l" r="r" t="t"/>
              <a:pathLst>
                <a:path extrusionOk="0" h="202" w="654">
                  <a:moveTo>
                    <a:pt x="68" y="1"/>
                  </a:moveTo>
                  <a:lnTo>
                    <a:pt x="34" y="34"/>
                  </a:lnTo>
                  <a:lnTo>
                    <a:pt x="1" y="51"/>
                  </a:lnTo>
                  <a:lnTo>
                    <a:pt x="1" y="101"/>
                  </a:lnTo>
                  <a:lnTo>
                    <a:pt x="1" y="135"/>
                  </a:lnTo>
                  <a:lnTo>
                    <a:pt x="34" y="168"/>
                  </a:lnTo>
                  <a:lnTo>
                    <a:pt x="68" y="185"/>
                  </a:lnTo>
                  <a:lnTo>
                    <a:pt x="101" y="202"/>
                  </a:lnTo>
                  <a:lnTo>
                    <a:pt x="553" y="202"/>
                  </a:lnTo>
                  <a:lnTo>
                    <a:pt x="587" y="185"/>
                  </a:lnTo>
                  <a:lnTo>
                    <a:pt x="620" y="168"/>
                  </a:lnTo>
                  <a:lnTo>
                    <a:pt x="637" y="135"/>
                  </a:lnTo>
                  <a:lnTo>
                    <a:pt x="654" y="101"/>
                  </a:lnTo>
                  <a:lnTo>
                    <a:pt x="637" y="51"/>
                  </a:lnTo>
                  <a:lnTo>
                    <a:pt x="620" y="34"/>
                  </a:lnTo>
                  <a:lnTo>
                    <a:pt x="58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27faa73324a_1_985"/>
            <p:cNvSpPr/>
            <p:nvPr/>
          </p:nvSpPr>
          <p:spPr>
            <a:xfrm>
              <a:off x="2023325" y="1047350"/>
              <a:ext cx="13425" cy="13000"/>
            </a:xfrm>
            <a:custGeom>
              <a:rect b="b" l="l" r="r" t="t"/>
              <a:pathLst>
                <a:path extrusionOk="0" h="520" w="537">
                  <a:moveTo>
                    <a:pt x="436" y="1"/>
                  </a:moveTo>
                  <a:lnTo>
                    <a:pt x="385" y="17"/>
                  </a:lnTo>
                  <a:lnTo>
                    <a:pt x="352" y="34"/>
                  </a:lnTo>
                  <a:lnTo>
                    <a:pt x="34" y="352"/>
                  </a:lnTo>
                  <a:lnTo>
                    <a:pt x="17" y="386"/>
                  </a:lnTo>
                  <a:lnTo>
                    <a:pt x="0" y="419"/>
                  </a:lnTo>
                  <a:lnTo>
                    <a:pt x="17" y="470"/>
                  </a:lnTo>
                  <a:lnTo>
                    <a:pt x="34" y="503"/>
                  </a:lnTo>
                  <a:lnTo>
                    <a:pt x="67" y="520"/>
                  </a:lnTo>
                  <a:lnTo>
                    <a:pt x="151" y="520"/>
                  </a:lnTo>
                  <a:lnTo>
                    <a:pt x="184" y="503"/>
                  </a:lnTo>
                  <a:lnTo>
                    <a:pt x="503" y="185"/>
                  </a:lnTo>
                  <a:lnTo>
                    <a:pt x="519" y="151"/>
                  </a:lnTo>
                  <a:lnTo>
                    <a:pt x="536" y="101"/>
                  </a:lnTo>
                  <a:lnTo>
                    <a:pt x="519" y="68"/>
                  </a:lnTo>
                  <a:lnTo>
                    <a:pt x="503" y="34"/>
                  </a:lnTo>
                  <a:lnTo>
                    <a:pt x="469" y="17"/>
                  </a:lnTo>
                  <a:lnTo>
                    <a:pt x="43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0" name="Google Shape;310;g27faa73324a_1_985"/>
          <p:cNvGrpSpPr/>
          <p:nvPr/>
        </p:nvGrpSpPr>
        <p:grpSpPr>
          <a:xfrm>
            <a:off x="3884253" y="5268374"/>
            <a:ext cx="304687" cy="395881"/>
            <a:chOff x="648075" y="1240000"/>
            <a:chExt cx="75425" cy="98000"/>
          </a:xfrm>
        </p:grpSpPr>
        <p:sp>
          <p:nvSpPr>
            <p:cNvPr id="311" name="Google Shape;311;g27faa73324a_1_985"/>
            <p:cNvSpPr/>
            <p:nvPr/>
          </p:nvSpPr>
          <p:spPr>
            <a:xfrm>
              <a:off x="657300" y="1240000"/>
              <a:ext cx="55725" cy="98000"/>
            </a:xfrm>
            <a:custGeom>
              <a:rect b="b" l="l" r="r" t="t"/>
              <a:pathLst>
                <a:path extrusionOk="0" h="3920" w="2229">
                  <a:moveTo>
                    <a:pt x="1994" y="201"/>
                  </a:moveTo>
                  <a:lnTo>
                    <a:pt x="2027" y="218"/>
                  </a:lnTo>
                  <a:lnTo>
                    <a:pt x="2027" y="235"/>
                  </a:lnTo>
                  <a:lnTo>
                    <a:pt x="2027" y="3685"/>
                  </a:lnTo>
                  <a:lnTo>
                    <a:pt x="2027" y="3702"/>
                  </a:lnTo>
                  <a:lnTo>
                    <a:pt x="1994" y="3719"/>
                  </a:lnTo>
                  <a:lnTo>
                    <a:pt x="235" y="3719"/>
                  </a:lnTo>
                  <a:lnTo>
                    <a:pt x="218" y="3702"/>
                  </a:lnTo>
                  <a:lnTo>
                    <a:pt x="201" y="3685"/>
                  </a:lnTo>
                  <a:lnTo>
                    <a:pt x="201" y="235"/>
                  </a:lnTo>
                  <a:lnTo>
                    <a:pt x="218" y="218"/>
                  </a:lnTo>
                  <a:lnTo>
                    <a:pt x="235" y="201"/>
                  </a:lnTo>
                  <a:close/>
                  <a:moveTo>
                    <a:pt x="235" y="0"/>
                  </a:moveTo>
                  <a:lnTo>
                    <a:pt x="151" y="34"/>
                  </a:lnTo>
                  <a:lnTo>
                    <a:pt x="67" y="84"/>
                  </a:lnTo>
                  <a:lnTo>
                    <a:pt x="17" y="151"/>
                  </a:lnTo>
                  <a:lnTo>
                    <a:pt x="0" y="235"/>
                  </a:lnTo>
                  <a:lnTo>
                    <a:pt x="0" y="3685"/>
                  </a:lnTo>
                  <a:lnTo>
                    <a:pt x="17" y="3769"/>
                  </a:lnTo>
                  <a:lnTo>
                    <a:pt x="67" y="3853"/>
                  </a:lnTo>
                  <a:lnTo>
                    <a:pt x="151" y="3903"/>
                  </a:lnTo>
                  <a:lnTo>
                    <a:pt x="235" y="3920"/>
                  </a:lnTo>
                  <a:lnTo>
                    <a:pt x="1994" y="3920"/>
                  </a:lnTo>
                  <a:lnTo>
                    <a:pt x="2094" y="3903"/>
                  </a:lnTo>
                  <a:lnTo>
                    <a:pt x="2161" y="3853"/>
                  </a:lnTo>
                  <a:lnTo>
                    <a:pt x="2212" y="3769"/>
                  </a:lnTo>
                  <a:lnTo>
                    <a:pt x="2228" y="3685"/>
                  </a:lnTo>
                  <a:lnTo>
                    <a:pt x="2228" y="235"/>
                  </a:lnTo>
                  <a:lnTo>
                    <a:pt x="2212" y="151"/>
                  </a:lnTo>
                  <a:lnTo>
                    <a:pt x="2161" y="84"/>
                  </a:lnTo>
                  <a:lnTo>
                    <a:pt x="2094" y="34"/>
                  </a:lnTo>
                  <a:lnTo>
                    <a:pt x="199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7faa73324a_1_985"/>
            <p:cNvSpPr/>
            <p:nvPr/>
          </p:nvSpPr>
          <p:spPr>
            <a:xfrm>
              <a:off x="675725" y="1323750"/>
              <a:ext cx="19700" cy="5050"/>
            </a:xfrm>
            <a:custGeom>
              <a:rect b="b" l="l" r="r" t="t"/>
              <a:pathLst>
                <a:path extrusionOk="0" h="202" w="788">
                  <a:moveTo>
                    <a:pt x="101" y="0"/>
                  </a:moveTo>
                  <a:lnTo>
                    <a:pt x="67" y="17"/>
                  </a:lnTo>
                  <a:lnTo>
                    <a:pt x="34" y="34"/>
                  </a:lnTo>
                  <a:lnTo>
                    <a:pt x="17" y="67"/>
                  </a:lnTo>
                  <a:lnTo>
                    <a:pt x="0" y="101"/>
                  </a:lnTo>
                  <a:lnTo>
                    <a:pt x="17" y="134"/>
                  </a:lnTo>
                  <a:lnTo>
                    <a:pt x="34" y="168"/>
                  </a:lnTo>
                  <a:lnTo>
                    <a:pt x="67" y="201"/>
                  </a:lnTo>
                  <a:lnTo>
                    <a:pt x="721" y="201"/>
                  </a:lnTo>
                  <a:lnTo>
                    <a:pt x="754" y="168"/>
                  </a:lnTo>
                  <a:lnTo>
                    <a:pt x="771" y="134"/>
                  </a:lnTo>
                  <a:lnTo>
                    <a:pt x="788" y="101"/>
                  </a:lnTo>
                  <a:lnTo>
                    <a:pt x="771" y="67"/>
                  </a:lnTo>
                  <a:lnTo>
                    <a:pt x="754" y="34"/>
                  </a:lnTo>
                  <a:lnTo>
                    <a:pt x="721" y="17"/>
                  </a:lnTo>
                  <a:lnTo>
                    <a:pt x="68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27faa73324a_1_985"/>
            <p:cNvSpPr/>
            <p:nvPr/>
          </p:nvSpPr>
          <p:spPr>
            <a:xfrm>
              <a:off x="669025" y="1240000"/>
              <a:ext cx="32700" cy="13425"/>
            </a:xfrm>
            <a:custGeom>
              <a:rect b="b" l="l" r="r" t="t"/>
              <a:pathLst>
                <a:path extrusionOk="0" h="537" w="1308">
                  <a:moveTo>
                    <a:pt x="1073" y="201"/>
                  </a:moveTo>
                  <a:lnTo>
                    <a:pt x="1089" y="218"/>
                  </a:lnTo>
                  <a:lnTo>
                    <a:pt x="1106" y="235"/>
                  </a:lnTo>
                  <a:lnTo>
                    <a:pt x="1106" y="302"/>
                  </a:lnTo>
                  <a:lnTo>
                    <a:pt x="1089" y="318"/>
                  </a:lnTo>
                  <a:lnTo>
                    <a:pt x="1073" y="335"/>
                  </a:lnTo>
                  <a:lnTo>
                    <a:pt x="235" y="335"/>
                  </a:lnTo>
                  <a:lnTo>
                    <a:pt x="201" y="318"/>
                  </a:lnTo>
                  <a:lnTo>
                    <a:pt x="201" y="302"/>
                  </a:lnTo>
                  <a:lnTo>
                    <a:pt x="201" y="235"/>
                  </a:lnTo>
                  <a:lnTo>
                    <a:pt x="201" y="218"/>
                  </a:lnTo>
                  <a:lnTo>
                    <a:pt x="235" y="201"/>
                  </a:lnTo>
                  <a:close/>
                  <a:moveTo>
                    <a:pt x="235" y="0"/>
                  </a:moveTo>
                  <a:lnTo>
                    <a:pt x="134" y="34"/>
                  </a:lnTo>
                  <a:lnTo>
                    <a:pt x="67" y="84"/>
                  </a:lnTo>
                  <a:lnTo>
                    <a:pt x="17" y="151"/>
                  </a:lnTo>
                  <a:lnTo>
                    <a:pt x="0" y="235"/>
                  </a:lnTo>
                  <a:lnTo>
                    <a:pt x="0" y="302"/>
                  </a:lnTo>
                  <a:lnTo>
                    <a:pt x="17" y="385"/>
                  </a:lnTo>
                  <a:lnTo>
                    <a:pt x="67" y="469"/>
                  </a:lnTo>
                  <a:lnTo>
                    <a:pt x="134" y="519"/>
                  </a:lnTo>
                  <a:lnTo>
                    <a:pt x="235" y="536"/>
                  </a:lnTo>
                  <a:lnTo>
                    <a:pt x="1073" y="536"/>
                  </a:lnTo>
                  <a:lnTo>
                    <a:pt x="1156" y="519"/>
                  </a:lnTo>
                  <a:lnTo>
                    <a:pt x="1223" y="469"/>
                  </a:lnTo>
                  <a:lnTo>
                    <a:pt x="1274" y="385"/>
                  </a:lnTo>
                  <a:lnTo>
                    <a:pt x="1307" y="302"/>
                  </a:lnTo>
                  <a:lnTo>
                    <a:pt x="1307" y="235"/>
                  </a:lnTo>
                  <a:lnTo>
                    <a:pt x="1274" y="151"/>
                  </a:lnTo>
                  <a:lnTo>
                    <a:pt x="1223" y="84"/>
                  </a:lnTo>
                  <a:lnTo>
                    <a:pt x="1156" y="34"/>
                  </a:lnTo>
                  <a:lnTo>
                    <a:pt x="10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27faa73324a_1_985"/>
            <p:cNvSpPr/>
            <p:nvPr/>
          </p:nvSpPr>
          <p:spPr>
            <a:xfrm>
              <a:off x="669025" y="1275175"/>
              <a:ext cx="5050" cy="23475"/>
            </a:xfrm>
            <a:custGeom>
              <a:rect b="b" l="l" r="r" t="t"/>
              <a:pathLst>
                <a:path extrusionOk="0" h="939" w="202">
                  <a:moveTo>
                    <a:pt x="101" y="0"/>
                  </a:moveTo>
                  <a:lnTo>
                    <a:pt x="51" y="17"/>
                  </a:lnTo>
                  <a:lnTo>
                    <a:pt x="17" y="34"/>
                  </a:lnTo>
                  <a:lnTo>
                    <a:pt x="0" y="67"/>
                  </a:lnTo>
                  <a:lnTo>
                    <a:pt x="0" y="101"/>
                  </a:lnTo>
                  <a:lnTo>
                    <a:pt x="0" y="838"/>
                  </a:lnTo>
                  <a:lnTo>
                    <a:pt x="0" y="888"/>
                  </a:lnTo>
                  <a:lnTo>
                    <a:pt x="17" y="921"/>
                  </a:lnTo>
                  <a:lnTo>
                    <a:pt x="51" y="938"/>
                  </a:lnTo>
                  <a:lnTo>
                    <a:pt x="134" y="938"/>
                  </a:lnTo>
                  <a:lnTo>
                    <a:pt x="168" y="921"/>
                  </a:lnTo>
                  <a:lnTo>
                    <a:pt x="185" y="888"/>
                  </a:lnTo>
                  <a:lnTo>
                    <a:pt x="201" y="838"/>
                  </a:lnTo>
                  <a:lnTo>
                    <a:pt x="201" y="101"/>
                  </a:lnTo>
                  <a:lnTo>
                    <a:pt x="185" y="67"/>
                  </a:lnTo>
                  <a:lnTo>
                    <a:pt x="168" y="34"/>
                  </a:lnTo>
                  <a:lnTo>
                    <a:pt x="134"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g27faa73324a_1_985"/>
            <p:cNvSpPr/>
            <p:nvPr/>
          </p:nvSpPr>
          <p:spPr>
            <a:xfrm>
              <a:off x="678225" y="1275175"/>
              <a:ext cx="5050" cy="23475"/>
            </a:xfrm>
            <a:custGeom>
              <a:rect b="b" l="l" r="r" t="t"/>
              <a:pathLst>
                <a:path extrusionOk="0" h="939" w="202">
                  <a:moveTo>
                    <a:pt x="101" y="0"/>
                  </a:moveTo>
                  <a:lnTo>
                    <a:pt x="68" y="17"/>
                  </a:lnTo>
                  <a:lnTo>
                    <a:pt x="34" y="34"/>
                  </a:lnTo>
                  <a:lnTo>
                    <a:pt x="18" y="67"/>
                  </a:lnTo>
                  <a:lnTo>
                    <a:pt x="1" y="101"/>
                  </a:lnTo>
                  <a:lnTo>
                    <a:pt x="1" y="838"/>
                  </a:lnTo>
                  <a:lnTo>
                    <a:pt x="18" y="888"/>
                  </a:lnTo>
                  <a:lnTo>
                    <a:pt x="34" y="921"/>
                  </a:lnTo>
                  <a:lnTo>
                    <a:pt x="68" y="938"/>
                  </a:lnTo>
                  <a:lnTo>
                    <a:pt x="152" y="938"/>
                  </a:lnTo>
                  <a:lnTo>
                    <a:pt x="185" y="921"/>
                  </a:lnTo>
                  <a:lnTo>
                    <a:pt x="202" y="888"/>
                  </a:lnTo>
                  <a:lnTo>
                    <a:pt x="202" y="838"/>
                  </a:lnTo>
                  <a:lnTo>
                    <a:pt x="202" y="101"/>
                  </a:lnTo>
                  <a:lnTo>
                    <a:pt x="202" y="67"/>
                  </a:lnTo>
                  <a:lnTo>
                    <a:pt x="185" y="34"/>
                  </a:lnTo>
                  <a:lnTo>
                    <a:pt x="152"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27faa73324a_1_985"/>
            <p:cNvSpPr/>
            <p:nvPr/>
          </p:nvSpPr>
          <p:spPr>
            <a:xfrm>
              <a:off x="697500" y="1275175"/>
              <a:ext cx="5050" cy="23475"/>
            </a:xfrm>
            <a:custGeom>
              <a:rect b="b" l="l" r="r" t="t"/>
              <a:pathLst>
                <a:path extrusionOk="0" h="939" w="202">
                  <a:moveTo>
                    <a:pt x="101" y="0"/>
                  </a:moveTo>
                  <a:lnTo>
                    <a:pt x="68" y="17"/>
                  </a:lnTo>
                  <a:lnTo>
                    <a:pt x="34" y="34"/>
                  </a:lnTo>
                  <a:lnTo>
                    <a:pt x="17" y="67"/>
                  </a:lnTo>
                  <a:lnTo>
                    <a:pt x="1" y="101"/>
                  </a:lnTo>
                  <a:lnTo>
                    <a:pt x="1" y="838"/>
                  </a:lnTo>
                  <a:lnTo>
                    <a:pt x="17" y="888"/>
                  </a:lnTo>
                  <a:lnTo>
                    <a:pt x="34" y="921"/>
                  </a:lnTo>
                  <a:lnTo>
                    <a:pt x="68" y="938"/>
                  </a:lnTo>
                  <a:lnTo>
                    <a:pt x="151" y="938"/>
                  </a:lnTo>
                  <a:lnTo>
                    <a:pt x="168" y="921"/>
                  </a:lnTo>
                  <a:lnTo>
                    <a:pt x="202" y="888"/>
                  </a:lnTo>
                  <a:lnTo>
                    <a:pt x="202" y="838"/>
                  </a:lnTo>
                  <a:lnTo>
                    <a:pt x="202" y="101"/>
                  </a:lnTo>
                  <a:lnTo>
                    <a:pt x="202" y="67"/>
                  </a:lnTo>
                  <a:lnTo>
                    <a:pt x="168" y="34"/>
                  </a:lnTo>
                  <a:lnTo>
                    <a:pt x="151"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27faa73324a_1_985"/>
            <p:cNvSpPr/>
            <p:nvPr/>
          </p:nvSpPr>
          <p:spPr>
            <a:xfrm>
              <a:off x="687875" y="1275175"/>
              <a:ext cx="5050" cy="23475"/>
            </a:xfrm>
            <a:custGeom>
              <a:rect b="b" l="l" r="r" t="t"/>
              <a:pathLst>
                <a:path extrusionOk="0" h="939" w="202">
                  <a:moveTo>
                    <a:pt x="101" y="0"/>
                  </a:moveTo>
                  <a:lnTo>
                    <a:pt x="67" y="17"/>
                  </a:lnTo>
                  <a:lnTo>
                    <a:pt x="34" y="34"/>
                  </a:lnTo>
                  <a:lnTo>
                    <a:pt x="17" y="67"/>
                  </a:lnTo>
                  <a:lnTo>
                    <a:pt x="0" y="101"/>
                  </a:lnTo>
                  <a:lnTo>
                    <a:pt x="0" y="838"/>
                  </a:lnTo>
                  <a:lnTo>
                    <a:pt x="17" y="888"/>
                  </a:lnTo>
                  <a:lnTo>
                    <a:pt x="34" y="921"/>
                  </a:lnTo>
                  <a:lnTo>
                    <a:pt x="67" y="938"/>
                  </a:lnTo>
                  <a:lnTo>
                    <a:pt x="151" y="938"/>
                  </a:lnTo>
                  <a:lnTo>
                    <a:pt x="184" y="921"/>
                  </a:lnTo>
                  <a:lnTo>
                    <a:pt x="201" y="888"/>
                  </a:lnTo>
                  <a:lnTo>
                    <a:pt x="201" y="838"/>
                  </a:lnTo>
                  <a:lnTo>
                    <a:pt x="201" y="101"/>
                  </a:lnTo>
                  <a:lnTo>
                    <a:pt x="201" y="67"/>
                  </a:lnTo>
                  <a:lnTo>
                    <a:pt x="184" y="34"/>
                  </a:lnTo>
                  <a:lnTo>
                    <a:pt x="151"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27faa73324a_1_985"/>
            <p:cNvSpPr/>
            <p:nvPr/>
          </p:nvSpPr>
          <p:spPr>
            <a:xfrm>
              <a:off x="648075" y="1261350"/>
              <a:ext cx="23475" cy="18875"/>
            </a:xfrm>
            <a:custGeom>
              <a:rect b="b" l="l" r="r" t="t"/>
              <a:pathLst>
                <a:path extrusionOk="0" h="755" w="939">
                  <a:moveTo>
                    <a:pt x="68" y="0"/>
                  </a:moveTo>
                  <a:lnTo>
                    <a:pt x="34" y="17"/>
                  </a:lnTo>
                  <a:lnTo>
                    <a:pt x="1" y="51"/>
                  </a:lnTo>
                  <a:lnTo>
                    <a:pt x="1" y="101"/>
                  </a:lnTo>
                  <a:lnTo>
                    <a:pt x="1" y="654"/>
                  </a:lnTo>
                  <a:lnTo>
                    <a:pt x="1" y="687"/>
                  </a:lnTo>
                  <a:lnTo>
                    <a:pt x="34" y="721"/>
                  </a:lnTo>
                  <a:lnTo>
                    <a:pt x="68" y="754"/>
                  </a:lnTo>
                  <a:lnTo>
                    <a:pt x="135" y="754"/>
                  </a:lnTo>
                  <a:lnTo>
                    <a:pt x="168" y="721"/>
                  </a:lnTo>
                  <a:lnTo>
                    <a:pt x="185" y="687"/>
                  </a:lnTo>
                  <a:lnTo>
                    <a:pt x="202" y="654"/>
                  </a:lnTo>
                  <a:lnTo>
                    <a:pt x="202" y="201"/>
                  </a:lnTo>
                  <a:lnTo>
                    <a:pt x="838" y="201"/>
                  </a:lnTo>
                  <a:lnTo>
                    <a:pt x="872" y="185"/>
                  </a:lnTo>
                  <a:lnTo>
                    <a:pt x="905" y="168"/>
                  </a:lnTo>
                  <a:lnTo>
                    <a:pt x="922" y="134"/>
                  </a:lnTo>
                  <a:lnTo>
                    <a:pt x="939" y="101"/>
                  </a:lnTo>
                  <a:lnTo>
                    <a:pt x="922" y="51"/>
                  </a:lnTo>
                  <a:lnTo>
                    <a:pt x="905" y="17"/>
                  </a:lnTo>
                  <a:lnTo>
                    <a:pt x="8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27faa73324a_1_985"/>
            <p:cNvSpPr/>
            <p:nvPr/>
          </p:nvSpPr>
          <p:spPr>
            <a:xfrm>
              <a:off x="700025" y="1261350"/>
              <a:ext cx="23475" cy="18875"/>
            </a:xfrm>
            <a:custGeom>
              <a:rect b="b" l="l" r="r" t="t"/>
              <a:pathLst>
                <a:path extrusionOk="0" h="755" w="939">
                  <a:moveTo>
                    <a:pt x="67" y="0"/>
                  </a:moveTo>
                  <a:lnTo>
                    <a:pt x="34" y="17"/>
                  </a:lnTo>
                  <a:lnTo>
                    <a:pt x="0" y="51"/>
                  </a:lnTo>
                  <a:lnTo>
                    <a:pt x="0" y="101"/>
                  </a:lnTo>
                  <a:lnTo>
                    <a:pt x="0" y="134"/>
                  </a:lnTo>
                  <a:lnTo>
                    <a:pt x="34" y="168"/>
                  </a:lnTo>
                  <a:lnTo>
                    <a:pt x="67" y="185"/>
                  </a:lnTo>
                  <a:lnTo>
                    <a:pt x="101" y="201"/>
                  </a:lnTo>
                  <a:lnTo>
                    <a:pt x="737" y="201"/>
                  </a:lnTo>
                  <a:lnTo>
                    <a:pt x="737" y="654"/>
                  </a:lnTo>
                  <a:lnTo>
                    <a:pt x="754" y="687"/>
                  </a:lnTo>
                  <a:lnTo>
                    <a:pt x="771" y="721"/>
                  </a:lnTo>
                  <a:lnTo>
                    <a:pt x="804" y="754"/>
                  </a:lnTo>
                  <a:lnTo>
                    <a:pt x="871" y="754"/>
                  </a:lnTo>
                  <a:lnTo>
                    <a:pt x="905" y="721"/>
                  </a:lnTo>
                  <a:lnTo>
                    <a:pt x="938" y="687"/>
                  </a:lnTo>
                  <a:lnTo>
                    <a:pt x="938" y="654"/>
                  </a:lnTo>
                  <a:lnTo>
                    <a:pt x="938" y="101"/>
                  </a:lnTo>
                  <a:lnTo>
                    <a:pt x="938" y="51"/>
                  </a:lnTo>
                  <a:lnTo>
                    <a:pt x="905" y="17"/>
                  </a:lnTo>
                  <a:lnTo>
                    <a:pt x="87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27faa73324a_1_985"/>
            <p:cNvSpPr/>
            <p:nvPr/>
          </p:nvSpPr>
          <p:spPr>
            <a:xfrm>
              <a:off x="700025" y="1298200"/>
              <a:ext cx="23475" cy="16350"/>
            </a:xfrm>
            <a:custGeom>
              <a:rect b="b" l="l" r="r" t="t"/>
              <a:pathLst>
                <a:path extrusionOk="0" h="654" w="939">
                  <a:moveTo>
                    <a:pt x="838" y="0"/>
                  </a:moveTo>
                  <a:lnTo>
                    <a:pt x="804" y="17"/>
                  </a:lnTo>
                  <a:lnTo>
                    <a:pt x="771" y="34"/>
                  </a:lnTo>
                  <a:lnTo>
                    <a:pt x="754" y="67"/>
                  </a:lnTo>
                  <a:lnTo>
                    <a:pt x="737" y="101"/>
                  </a:lnTo>
                  <a:lnTo>
                    <a:pt x="737" y="453"/>
                  </a:lnTo>
                  <a:lnTo>
                    <a:pt x="101" y="453"/>
                  </a:lnTo>
                  <a:lnTo>
                    <a:pt x="67" y="469"/>
                  </a:lnTo>
                  <a:lnTo>
                    <a:pt x="34" y="486"/>
                  </a:lnTo>
                  <a:lnTo>
                    <a:pt x="0" y="520"/>
                  </a:lnTo>
                  <a:lnTo>
                    <a:pt x="0" y="553"/>
                  </a:lnTo>
                  <a:lnTo>
                    <a:pt x="0" y="603"/>
                  </a:lnTo>
                  <a:lnTo>
                    <a:pt x="34" y="637"/>
                  </a:lnTo>
                  <a:lnTo>
                    <a:pt x="67" y="654"/>
                  </a:lnTo>
                  <a:lnTo>
                    <a:pt x="871" y="654"/>
                  </a:lnTo>
                  <a:lnTo>
                    <a:pt x="905" y="637"/>
                  </a:lnTo>
                  <a:lnTo>
                    <a:pt x="938" y="603"/>
                  </a:lnTo>
                  <a:lnTo>
                    <a:pt x="938" y="553"/>
                  </a:lnTo>
                  <a:lnTo>
                    <a:pt x="938" y="101"/>
                  </a:lnTo>
                  <a:lnTo>
                    <a:pt x="938" y="67"/>
                  </a:lnTo>
                  <a:lnTo>
                    <a:pt x="905" y="34"/>
                  </a:lnTo>
                  <a:lnTo>
                    <a:pt x="871" y="17"/>
                  </a:lnTo>
                  <a:lnTo>
                    <a:pt x="83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27faa73324a_1_985"/>
            <p:cNvSpPr/>
            <p:nvPr/>
          </p:nvSpPr>
          <p:spPr>
            <a:xfrm>
              <a:off x="648075" y="1298200"/>
              <a:ext cx="23475" cy="16350"/>
            </a:xfrm>
            <a:custGeom>
              <a:rect b="b" l="l" r="r" t="t"/>
              <a:pathLst>
                <a:path extrusionOk="0" h="654" w="939">
                  <a:moveTo>
                    <a:pt x="101" y="0"/>
                  </a:moveTo>
                  <a:lnTo>
                    <a:pt x="68" y="17"/>
                  </a:lnTo>
                  <a:lnTo>
                    <a:pt x="34" y="34"/>
                  </a:lnTo>
                  <a:lnTo>
                    <a:pt x="1" y="67"/>
                  </a:lnTo>
                  <a:lnTo>
                    <a:pt x="1" y="101"/>
                  </a:lnTo>
                  <a:lnTo>
                    <a:pt x="1" y="553"/>
                  </a:lnTo>
                  <a:lnTo>
                    <a:pt x="1" y="603"/>
                  </a:lnTo>
                  <a:lnTo>
                    <a:pt x="34" y="637"/>
                  </a:lnTo>
                  <a:lnTo>
                    <a:pt x="68" y="654"/>
                  </a:lnTo>
                  <a:lnTo>
                    <a:pt x="872" y="654"/>
                  </a:lnTo>
                  <a:lnTo>
                    <a:pt x="905" y="637"/>
                  </a:lnTo>
                  <a:lnTo>
                    <a:pt x="922" y="603"/>
                  </a:lnTo>
                  <a:lnTo>
                    <a:pt x="939" y="553"/>
                  </a:lnTo>
                  <a:lnTo>
                    <a:pt x="922" y="520"/>
                  </a:lnTo>
                  <a:lnTo>
                    <a:pt x="905" y="486"/>
                  </a:lnTo>
                  <a:lnTo>
                    <a:pt x="872" y="469"/>
                  </a:lnTo>
                  <a:lnTo>
                    <a:pt x="838" y="453"/>
                  </a:lnTo>
                  <a:lnTo>
                    <a:pt x="202" y="453"/>
                  </a:lnTo>
                  <a:lnTo>
                    <a:pt x="202" y="101"/>
                  </a:lnTo>
                  <a:lnTo>
                    <a:pt x="185" y="67"/>
                  </a:lnTo>
                  <a:lnTo>
                    <a:pt x="168" y="34"/>
                  </a:lnTo>
                  <a:lnTo>
                    <a:pt x="135"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2" name="Google Shape;322;g27faa73324a_1_985"/>
          <p:cNvGrpSpPr/>
          <p:nvPr/>
        </p:nvGrpSpPr>
        <p:grpSpPr>
          <a:xfrm>
            <a:off x="3859312" y="5917209"/>
            <a:ext cx="354591" cy="441659"/>
            <a:chOff x="3721825" y="1434300"/>
            <a:chExt cx="76675" cy="95500"/>
          </a:xfrm>
        </p:grpSpPr>
        <p:sp>
          <p:nvSpPr>
            <p:cNvPr id="323" name="Google Shape;323;g27faa73324a_1_985"/>
            <p:cNvSpPr/>
            <p:nvPr/>
          </p:nvSpPr>
          <p:spPr>
            <a:xfrm>
              <a:off x="3721825" y="1434300"/>
              <a:ext cx="76675" cy="95500"/>
            </a:xfrm>
            <a:custGeom>
              <a:rect b="b" l="l" r="r" t="t"/>
              <a:pathLst>
                <a:path extrusionOk="0" h="3820" w="3067">
                  <a:moveTo>
                    <a:pt x="1542" y="268"/>
                  </a:moveTo>
                  <a:lnTo>
                    <a:pt x="1643" y="352"/>
                  </a:lnTo>
                  <a:lnTo>
                    <a:pt x="1743" y="436"/>
                  </a:lnTo>
                  <a:lnTo>
                    <a:pt x="1860" y="503"/>
                  </a:lnTo>
                  <a:lnTo>
                    <a:pt x="1994" y="553"/>
                  </a:lnTo>
                  <a:lnTo>
                    <a:pt x="2128" y="603"/>
                  </a:lnTo>
                  <a:lnTo>
                    <a:pt x="2279" y="637"/>
                  </a:lnTo>
                  <a:lnTo>
                    <a:pt x="2447" y="654"/>
                  </a:lnTo>
                  <a:lnTo>
                    <a:pt x="2597" y="670"/>
                  </a:lnTo>
                  <a:lnTo>
                    <a:pt x="2865" y="670"/>
                  </a:lnTo>
                  <a:lnTo>
                    <a:pt x="2865" y="2295"/>
                  </a:lnTo>
                  <a:lnTo>
                    <a:pt x="2865" y="2312"/>
                  </a:lnTo>
                  <a:lnTo>
                    <a:pt x="2865" y="2396"/>
                  </a:lnTo>
                  <a:lnTo>
                    <a:pt x="2832" y="2496"/>
                  </a:lnTo>
                  <a:lnTo>
                    <a:pt x="2798" y="2580"/>
                  </a:lnTo>
                  <a:lnTo>
                    <a:pt x="2748" y="2664"/>
                  </a:lnTo>
                  <a:lnTo>
                    <a:pt x="2614" y="2848"/>
                  </a:lnTo>
                  <a:lnTo>
                    <a:pt x="2430" y="3032"/>
                  </a:lnTo>
                  <a:lnTo>
                    <a:pt x="2229" y="3200"/>
                  </a:lnTo>
                  <a:lnTo>
                    <a:pt x="2011" y="3350"/>
                  </a:lnTo>
                  <a:lnTo>
                    <a:pt x="1777" y="3484"/>
                  </a:lnTo>
                  <a:lnTo>
                    <a:pt x="1542" y="3618"/>
                  </a:lnTo>
                  <a:lnTo>
                    <a:pt x="1308" y="3484"/>
                  </a:lnTo>
                  <a:lnTo>
                    <a:pt x="1073" y="3350"/>
                  </a:lnTo>
                  <a:lnTo>
                    <a:pt x="839" y="3200"/>
                  </a:lnTo>
                  <a:lnTo>
                    <a:pt x="638" y="3032"/>
                  </a:lnTo>
                  <a:lnTo>
                    <a:pt x="470" y="2848"/>
                  </a:lnTo>
                  <a:lnTo>
                    <a:pt x="336" y="2664"/>
                  </a:lnTo>
                  <a:lnTo>
                    <a:pt x="286" y="2580"/>
                  </a:lnTo>
                  <a:lnTo>
                    <a:pt x="235" y="2496"/>
                  </a:lnTo>
                  <a:lnTo>
                    <a:pt x="219" y="2396"/>
                  </a:lnTo>
                  <a:lnTo>
                    <a:pt x="219" y="2312"/>
                  </a:lnTo>
                  <a:lnTo>
                    <a:pt x="202" y="2295"/>
                  </a:lnTo>
                  <a:lnTo>
                    <a:pt x="219" y="2295"/>
                  </a:lnTo>
                  <a:lnTo>
                    <a:pt x="219" y="670"/>
                  </a:lnTo>
                  <a:lnTo>
                    <a:pt x="470" y="670"/>
                  </a:lnTo>
                  <a:lnTo>
                    <a:pt x="638" y="654"/>
                  </a:lnTo>
                  <a:lnTo>
                    <a:pt x="788" y="637"/>
                  </a:lnTo>
                  <a:lnTo>
                    <a:pt x="939" y="603"/>
                  </a:lnTo>
                  <a:lnTo>
                    <a:pt x="1090" y="553"/>
                  </a:lnTo>
                  <a:lnTo>
                    <a:pt x="1207" y="503"/>
                  </a:lnTo>
                  <a:lnTo>
                    <a:pt x="1341" y="436"/>
                  </a:lnTo>
                  <a:lnTo>
                    <a:pt x="1442" y="352"/>
                  </a:lnTo>
                  <a:lnTo>
                    <a:pt x="1542" y="268"/>
                  </a:lnTo>
                  <a:close/>
                  <a:moveTo>
                    <a:pt x="1542" y="0"/>
                  </a:moveTo>
                  <a:lnTo>
                    <a:pt x="1492" y="17"/>
                  </a:lnTo>
                  <a:lnTo>
                    <a:pt x="1458" y="51"/>
                  </a:lnTo>
                  <a:lnTo>
                    <a:pt x="1375" y="134"/>
                  </a:lnTo>
                  <a:lnTo>
                    <a:pt x="1291" y="218"/>
                  </a:lnTo>
                  <a:lnTo>
                    <a:pt x="1174" y="285"/>
                  </a:lnTo>
                  <a:lnTo>
                    <a:pt x="1056" y="352"/>
                  </a:lnTo>
                  <a:lnTo>
                    <a:pt x="922" y="402"/>
                  </a:lnTo>
                  <a:lnTo>
                    <a:pt x="788" y="436"/>
                  </a:lnTo>
                  <a:lnTo>
                    <a:pt x="638" y="453"/>
                  </a:lnTo>
                  <a:lnTo>
                    <a:pt x="470" y="469"/>
                  </a:lnTo>
                  <a:lnTo>
                    <a:pt x="68" y="469"/>
                  </a:lnTo>
                  <a:lnTo>
                    <a:pt x="34" y="486"/>
                  </a:lnTo>
                  <a:lnTo>
                    <a:pt x="18" y="520"/>
                  </a:lnTo>
                  <a:lnTo>
                    <a:pt x="18" y="570"/>
                  </a:lnTo>
                  <a:lnTo>
                    <a:pt x="18" y="2278"/>
                  </a:lnTo>
                  <a:lnTo>
                    <a:pt x="1" y="2295"/>
                  </a:lnTo>
                  <a:lnTo>
                    <a:pt x="1" y="2312"/>
                  </a:lnTo>
                  <a:lnTo>
                    <a:pt x="18" y="2312"/>
                  </a:lnTo>
                  <a:lnTo>
                    <a:pt x="18" y="2412"/>
                  </a:lnTo>
                  <a:lnTo>
                    <a:pt x="51" y="2530"/>
                  </a:lnTo>
                  <a:lnTo>
                    <a:pt x="118" y="2697"/>
                  </a:lnTo>
                  <a:lnTo>
                    <a:pt x="235" y="2881"/>
                  </a:lnTo>
                  <a:lnTo>
                    <a:pt x="319" y="2999"/>
                  </a:lnTo>
                  <a:lnTo>
                    <a:pt x="420" y="3099"/>
                  </a:lnTo>
                  <a:lnTo>
                    <a:pt x="537" y="3216"/>
                  </a:lnTo>
                  <a:lnTo>
                    <a:pt x="688" y="3334"/>
                  </a:lnTo>
                  <a:lnTo>
                    <a:pt x="855" y="3451"/>
                  </a:lnTo>
                  <a:lnTo>
                    <a:pt x="1040" y="3568"/>
                  </a:lnTo>
                  <a:lnTo>
                    <a:pt x="1257" y="3685"/>
                  </a:lnTo>
                  <a:lnTo>
                    <a:pt x="1492" y="3819"/>
                  </a:lnTo>
                  <a:lnTo>
                    <a:pt x="1576" y="3819"/>
                  </a:lnTo>
                  <a:lnTo>
                    <a:pt x="1827" y="3685"/>
                  </a:lnTo>
                  <a:lnTo>
                    <a:pt x="2045" y="3568"/>
                  </a:lnTo>
                  <a:lnTo>
                    <a:pt x="2229" y="3451"/>
                  </a:lnTo>
                  <a:lnTo>
                    <a:pt x="2396" y="3334"/>
                  </a:lnTo>
                  <a:lnTo>
                    <a:pt x="2530" y="3216"/>
                  </a:lnTo>
                  <a:lnTo>
                    <a:pt x="2648" y="3099"/>
                  </a:lnTo>
                  <a:lnTo>
                    <a:pt x="2748" y="2999"/>
                  </a:lnTo>
                  <a:lnTo>
                    <a:pt x="2832" y="2881"/>
                  </a:lnTo>
                  <a:lnTo>
                    <a:pt x="2966" y="2697"/>
                  </a:lnTo>
                  <a:lnTo>
                    <a:pt x="3033" y="2530"/>
                  </a:lnTo>
                  <a:lnTo>
                    <a:pt x="3066" y="2412"/>
                  </a:lnTo>
                  <a:lnTo>
                    <a:pt x="3066" y="2312"/>
                  </a:lnTo>
                  <a:lnTo>
                    <a:pt x="3066" y="2295"/>
                  </a:lnTo>
                  <a:lnTo>
                    <a:pt x="3066" y="2278"/>
                  </a:lnTo>
                  <a:lnTo>
                    <a:pt x="3066" y="570"/>
                  </a:lnTo>
                  <a:lnTo>
                    <a:pt x="3066" y="520"/>
                  </a:lnTo>
                  <a:lnTo>
                    <a:pt x="3033" y="486"/>
                  </a:lnTo>
                  <a:lnTo>
                    <a:pt x="2999" y="469"/>
                  </a:lnTo>
                  <a:lnTo>
                    <a:pt x="2597" y="469"/>
                  </a:lnTo>
                  <a:lnTo>
                    <a:pt x="2447" y="453"/>
                  </a:lnTo>
                  <a:lnTo>
                    <a:pt x="2296" y="436"/>
                  </a:lnTo>
                  <a:lnTo>
                    <a:pt x="2145" y="402"/>
                  </a:lnTo>
                  <a:lnTo>
                    <a:pt x="2028" y="352"/>
                  </a:lnTo>
                  <a:lnTo>
                    <a:pt x="1894" y="285"/>
                  </a:lnTo>
                  <a:lnTo>
                    <a:pt x="1793" y="218"/>
                  </a:lnTo>
                  <a:lnTo>
                    <a:pt x="1693" y="134"/>
                  </a:lnTo>
                  <a:lnTo>
                    <a:pt x="1626" y="51"/>
                  </a:lnTo>
                  <a:lnTo>
                    <a:pt x="1576" y="17"/>
                  </a:lnTo>
                  <a:lnTo>
                    <a:pt x="154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27faa73324a_1_985"/>
            <p:cNvSpPr/>
            <p:nvPr/>
          </p:nvSpPr>
          <p:spPr>
            <a:xfrm>
              <a:off x="3744025" y="1467375"/>
              <a:ext cx="36050" cy="32275"/>
            </a:xfrm>
            <a:custGeom>
              <a:rect b="b" l="l" r="r" t="t"/>
              <a:pathLst>
                <a:path extrusionOk="0" h="1291" w="1442">
                  <a:moveTo>
                    <a:pt x="1341" y="1"/>
                  </a:moveTo>
                  <a:lnTo>
                    <a:pt x="1291" y="17"/>
                  </a:lnTo>
                  <a:lnTo>
                    <a:pt x="1274" y="51"/>
                  </a:lnTo>
                  <a:lnTo>
                    <a:pt x="537" y="1039"/>
                  </a:lnTo>
                  <a:lnTo>
                    <a:pt x="168" y="671"/>
                  </a:lnTo>
                  <a:lnTo>
                    <a:pt x="135" y="654"/>
                  </a:lnTo>
                  <a:lnTo>
                    <a:pt x="101" y="637"/>
                  </a:lnTo>
                  <a:lnTo>
                    <a:pt x="51" y="654"/>
                  </a:lnTo>
                  <a:lnTo>
                    <a:pt x="18" y="671"/>
                  </a:lnTo>
                  <a:lnTo>
                    <a:pt x="1" y="704"/>
                  </a:lnTo>
                  <a:lnTo>
                    <a:pt x="1" y="738"/>
                  </a:lnTo>
                  <a:lnTo>
                    <a:pt x="1" y="771"/>
                  </a:lnTo>
                  <a:lnTo>
                    <a:pt x="18" y="805"/>
                  </a:lnTo>
                  <a:lnTo>
                    <a:pt x="470" y="1257"/>
                  </a:lnTo>
                  <a:lnTo>
                    <a:pt x="503" y="1274"/>
                  </a:lnTo>
                  <a:lnTo>
                    <a:pt x="537" y="1290"/>
                  </a:lnTo>
                  <a:lnTo>
                    <a:pt x="554" y="1290"/>
                  </a:lnTo>
                  <a:lnTo>
                    <a:pt x="587" y="1274"/>
                  </a:lnTo>
                  <a:lnTo>
                    <a:pt x="621" y="1240"/>
                  </a:lnTo>
                  <a:lnTo>
                    <a:pt x="1425" y="168"/>
                  </a:lnTo>
                  <a:lnTo>
                    <a:pt x="1441" y="135"/>
                  </a:lnTo>
                  <a:lnTo>
                    <a:pt x="1441" y="84"/>
                  </a:lnTo>
                  <a:lnTo>
                    <a:pt x="1441" y="51"/>
                  </a:lnTo>
                  <a:lnTo>
                    <a:pt x="1408" y="17"/>
                  </a:lnTo>
                  <a:lnTo>
                    <a:pt x="137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5" name="Google Shape;325;g27faa73324a_1_985"/>
          <p:cNvGrpSpPr/>
          <p:nvPr/>
        </p:nvGrpSpPr>
        <p:grpSpPr>
          <a:xfrm>
            <a:off x="3827272" y="2478538"/>
            <a:ext cx="434793" cy="337230"/>
            <a:chOff x="1775825" y="2585900"/>
            <a:chExt cx="106400" cy="82525"/>
          </a:xfrm>
        </p:grpSpPr>
        <p:sp>
          <p:nvSpPr>
            <p:cNvPr id="326" name="Google Shape;326;g27faa73324a_1_985"/>
            <p:cNvSpPr/>
            <p:nvPr/>
          </p:nvSpPr>
          <p:spPr>
            <a:xfrm>
              <a:off x="1775825" y="2599300"/>
              <a:ext cx="101375" cy="69125"/>
            </a:xfrm>
            <a:custGeom>
              <a:rect b="b" l="l" r="r" t="t"/>
              <a:pathLst>
                <a:path extrusionOk="0" h="2765" w="4055">
                  <a:moveTo>
                    <a:pt x="101" y="1"/>
                  </a:moveTo>
                  <a:lnTo>
                    <a:pt x="51" y="17"/>
                  </a:lnTo>
                  <a:lnTo>
                    <a:pt x="17" y="51"/>
                  </a:lnTo>
                  <a:lnTo>
                    <a:pt x="1" y="101"/>
                  </a:lnTo>
                  <a:lnTo>
                    <a:pt x="17" y="151"/>
                  </a:lnTo>
                  <a:lnTo>
                    <a:pt x="302" y="654"/>
                  </a:lnTo>
                  <a:lnTo>
                    <a:pt x="17" y="1240"/>
                  </a:lnTo>
                  <a:lnTo>
                    <a:pt x="1" y="1291"/>
                  </a:lnTo>
                  <a:lnTo>
                    <a:pt x="17" y="1341"/>
                  </a:lnTo>
                  <a:lnTo>
                    <a:pt x="302" y="1944"/>
                  </a:lnTo>
                  <a:lnTo>
                    <a:pt x="17" y="2631"/>
                  </a:lnTo>
                  <a:lnTo>
                    <a:pt x="1" y="2681"/>
                  </a:lnTo>
                  <a:lnTo>
                    <a:pt x="17" y="2714"/>
                  </a:lnTo>
                  <a:lnTo>
                    <a:pt x="51" y="2748"/>
                  </a:lnTo>
                  <a:lnTo>
                    <a:pt x="101" y="2765"/>
                  </a:lnTo>
                  <a:lnTo>
                    <a:pt x="3954" y="2765"/>
                  </a:lnTo>
                  <a:lnTo>
                    <a:pt x="4004" y="2748"/>
                  </a:lnTo>
                  <a:lnTo>
                    <a:pt x="4037" y="2714"/>
                  </a:lnTo>
                  <a:lnTo>
                    <a:pt x="4054" y="2681"/>
                  </a:lnTo>
                  <a:lnTo>
                    <a:pt x="4037" y="2631"/>
                  </a:lnTo>
                  <a:lnTo>
                    <a:pt x="3753" y="1944"/>
                  </a:lnTo>
                  <a:lnTo>
                    <a:pt x="4037" y="1324"/>
                  </a:lnTo>
                  <a:lnTo>
                    <a:pt x="4054" y="1291"/>
                  </a:lnTo>
                  <a:lnTo>
                    <a:pt x="4037" y="1257"/>
                  </a:lnTo>
                  <a:lnTo>
                    <a:pt x="4021" y="1224"/>
                  </a:lnTo>
                  <a:lnTo>
                    <a:pt x="3987" y="1190"/>
                  </a:lnTo>
                  <a:lnTo>
                    <a:pt x="3920" y="1190"/>
                  </a:lnTo>
                  <a:lnTo>
                    <a:pt x="3887" y="1207"/>
                  </a:lnTo>
                  <a:lnTo>
                    <a:pt x="3853" y="1240"/>
                  </a:lnTo>
                  <a:lnTo>
                    <a:pt x="3552" y="1894"/>
                  </a:lnTo>
                  <a:lnTo>
                    <a:pt x="3535" y="1927"/>
                  </a:lnTo>
                  <a:lnTo>
                    <a:pt x="3552" y="1977"/>
                  </a:lnTo>
                  <a:lnTo>
                    <a:pt x="3803" y="2564"/>
                  </a:lnTo>
                  <a:lnTo>
                    <a:pt x="252" y="2564"/>
                  </a:lnTo>
                  <a:lnTo>
                    <a:pt x="520" y="1977"/>
                  </a:lnTo>
                  <a:lnTo>
                    <a:pt x="520" y="1927"/>
                  </a:lnTo>
                  <a:lnTo>
                    <a:pt x="503" y="1894"/>
                  </a:lnTo>
                  <a:lnTo>
                    <a:pt x="218" y="1291"/>
                  </a:lnTo>
                  <a:lnTo>
                    <a:pt x="503" y="687"/>
                  </a:lnTo>
                  <a:lnTo>
                    <a:pt x="520" y="637"/>
                  </a:lnTo>
                  <a:lnTo>
                    <a:pt x="503" y="604"/>
                  </a:lnTo>
                  <a:lnTo>
                    <a:pt x="285" y="202"/>
                  </a:lnTo>
                  <a:lnTo>
                    <a:pt x="2295" y="202"/>
                  </a:lnTo>
                  <a:lnTo>
                    <a:pt x="2329" y="168"/>
                  </a:lnTo>
                  <a:lnTo>
                    <a:pt x="2346" y="135"/>
                  </a:lnTo>
                  <a:lnTo>
                    <a:pt x="2346" y="101"/>
                  </a:lnTo>
                  <a:lnTo>
                    <a:pt x="2346" y="68"/>
                  </a:lnTo>
                  <a:lnTo>
                    <a:pt x="2329" y="34"/>
                  </a:lnTo>
                  <a:lnTo>
                    <a:pt x="2295" y="17"/>
                  </a:lnTo>
                  <a:lnTo>
                    <a:pt x="224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27faa73324a_1_985"/>
            <p:cNvSpPr/>
            <p:nvPr/>
          </p:nvSpPr>
          <p:spPr>
            <a:xfrm>
              <a:off x="1810575" y="2640775"/>
              <a:ext cx="31850" cy="5050"/>
            </a:xfrm>
            <a:custGeom>
              <a:rect b="b" l="l" r="r" t="t"/>
              <a:pathLst>
                <a:path extrusionOk="0" h="202" w="1274">
                  <a:moveTo>
                    <a:pt x="68" y="0"/>
                  </a:moveTo>
                  <a:lnTo>
                    <a:pt x="34" y="17"/>
                  </a:lnTo>
                  <a:lnTo>
                    <a:pt x="1" y="50"/>
                  </a:lnTo>
                  <a:lnTo>
                    <a:pt x="1" y="101"/>
                  </a:lnTo>
                  <a:lnTo>
                    <a:pt x="1" y="134"/>
                  </a:lnTo>
                  <a:lnTo>
                    <a:pt x="34" y="168"/>
                  </a:lnTo>
                  <a:lnTo>
                    <a:pt x="68" y="184"/>
                  </a:lnTo>
                  <a:lnTo>
                    <a:pt x="101" y="201"/>
                  </a:lnTo>
                  <a:lnTo>
                    <a:pt x="1173" y="201"/>
                  </a:lnTo>
                  <a:lnTo>
                    <a:pt x="1207" y="184"/>
                  </a:lnTo>
                  <a:lnTo>
                    <a:pt x="1240" y="168"/>
                  </a:lnTo>
                  <a:lnTo>
                    <a:pt x="1257" y="134"/>
                  </a:lnTo>
                  <a:lnTo>
                    <a:pt x="1274" y="101"/>
                  </a:lnTo>
                  <a:lnTo>
                    <a:pt x="1257" y="50"/>
                  </a:lnTo>
                  <a:lnTo>
                    <a:pt x="1240" y="17"/>
                  </a:lnTo>
                  <a:lnTo>
                    <a:pt x="120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27faa73324a_1_985"/>
            <p:cNvSpPr/>
            <p:nvPr/>
          </p:nvSpPr>
          <p:spPr>
            <a:xfrm>
              <a:off x="1810575" y="2629050"/>
              <a:ext cx="31850" cy="5050"/>
            </a:xfrm>
            <a:custGeom>
              <a:rect b="b" l="l" r="r" t="t"/>
              <a:pathLst>
                <a:path extrusionOk="0" h="202" w="1274">
                  <a:moveTo>
                    <a:pt x="101" y="0"/>
                  </a:moveTo>
                  <a:lnTo>
                    <a:pt x="68" y="17"/>
                  </a:lnTo>
                  <a:lnTo>
                    <a:pt x="34" y="34"/>
                  </a:lnTo>
                  <a:lnTo>
                    <a:pt x="1" y="67"/>
                  </a:lnTo>
                  <a:lnTo>
                    <a:pt x="1" y="101"/>
                  </a:lnTo>
                  <a:lnTo>
                    <a:pt x="1" y="134"/>
                  </a:lnTo>
                  <a:lnTo>
                    <a:pt x="34" y="168"/>
                  </a:lnTo>
                  <a:lnTo>
                    <a:pt x="68" y="201"/>
                  </a:lnTo>
                  <a:lnTo>
                    <a:pt x="1207" y="201"/>
                  </a:lnTo>
                  <a:lnTo>
                    <a:pt x="1240" y="168"/>
                  </a:lnTo>
                  <a:lnTo>
                    <a:pt x="1257" y="134"/>
                  </a:lnTo>
                  <a:lnTo>
                    <a:pt x="1274" y="101"/>
                  </a:lnTo>
                  <a:lnTo>
                    <a:pt x="1257" y="67"/>
                  </a:lnTo>
                  <a:lnTo>
                    <a:pt x="1240" y="34"/>
                  </a:lnTo>
                  <a:lnTo>
                    <a:pt x="1207" y="17"/>
                  </a:lnTo>
                  <a:lnTo>
                    <a:pt x="117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27faa73324a_1_985"/>
            <p:cNvSpPr/>
            <p:nvPr/>
          </p:nvSpPr>
          <p:spPr>
            <a:xfrm>
              <a:off x="1841150" y="2585900"/>
              <a:ext cx="41075" cy="41075"/>
            </a:xfrm>
            <a:custGeom>
              <a:rect b="b" l="l" r="r" t="t"/>
              <a:pathLst>
                <a:path extrusionOk="0" h="1643" w="1643">
                  <a:moveTo>
                    <a:pt x="821" y="202"/>
                  </a:moveTo>
                  <a:lnTo>
                    <a:pt x="939" y="218"/>
                  </a:lnTo>
                  <a:lnTo>
                    <a:pt x="1056" y="252"/>
                  </a:lnTo>
                  <a:lnTo>
                    <a:pt x="1156" y="319"/>
                  </a:lnTo>
                  <a:lnTo>
                    <a:pt x="1257" y="386"/>
                  </a:lnTo>
                  <a:lnTo>
                    <a:pt x="1324" y="486"/>
                  </a:lnTo>
                  <a:lnTo>
                    <a:pt x="1391" y="587"/>
                  </a:lnTo>
                  <a:lnTo>
                    <a:pt x="1424" y="704"/>
                  </a:lnTo>
                  <a:lnTo>
                    <a:pt x="1441" y="821"/>
                  </a:lnTo>
                  <a:lnTo>
                    <a:pt x="1424" y="955"/>
                  </a:lnTo>
                  <a:lnTo>
                    <a:pt x="1391" y="1073"/>
                  </a:lnTo>
                  <a:lnTo>
                    <a:pt x="1324" y="1173"/>
                  </a:lnTo>
                  <a:lnTo>
                    <a:pt x="1257" y="1257"/>
                  </a:lnTo>
                  <a:lnTo>
                    <a:pt x="1156" y="1341"/>
                  </a:lnTo>
                  <a:lnTo>
                    <a:pt x="1056" y="1391"/>
                  </a:lnTo>
                  <a:lnTo>
                    <a:pt x="939" y="1441"/>
                  </a:lnTo>
                  <a:lnTo>
                    <a:pt x="687" y="1441"/>
                  </a:lnTo>
                  <a:lnTo>
                    <a:pt x="570" y="1391"/>
                  </a:lnTo>
                  <a:lnTo>
                    <a:pt x="470" y="1341"/>
                  </a:lnTo>
                  <a:lnTo>
                    <a:pt x="369" y="1257"/>
                  </a:lnTo>
                  <a:lnTo>
                    <a:pt x="302" y="1173"/>
                  </a:lnTo>
                  <a:lnTo>
                    <a:pt x="252" y="1073"/>
                  </a:lnTo>
                  <a:lnTo>
                    <a:pt x="202" y="955"/>
                  </a:lnTo>
                  <a:lnTo>
                    <a:pt x="202" y="821"/>
                  </a:lnTo>
                  <a:lnTo>
                    <a:pt x="202" y="704"/>
                  </a:lnTo>
                  <a:lnTo>
                    <a:pt x="252" y="587"/>
                  </a:lnTo>
                  <a:lnTo>
                    <a:pt x="302" y="486"/>
                  </a:lnTo>
                  <a:lnTo>
                    <a:pt x="369" y="386"/>
                  </a:lnTo>
                  <a:lnTo>
                    <a:pt x="470" y="319"/>
                  </a:lnTo>
                  <a:lnTo>
                    <a:pt x="570" y="252"/>
                  </a:lnTo>
                  <a:lnTo>
                    <a:pt x="687" y="218"/>
                  </a:lnTo>
                  <a:lnTo>
                    <a:pt x="821" y="202"/>
                  </a:lnTo>
                  <a:close/>
                  <a:moveTo>
                    <a:pt x="821" y="1"/>
                  </a:moveTo>
                  <a:lnTo>
                    <a:pt x="654" y="17"/>
                  </a:lnTo>
                  <a:lnTo>
                    <a:pt x="503" y="68"/>
                  </a:lnTo>
                  <a:lnTo>
                    <a:pt x="352" y="151"/>
                  </a:lnTo>
                  <a:lnTo>
                    <a:pt x="235" y="252"/>
                  </a:lnTo>
                  <a:lnTo>
                    <a:pt x="135" y="369"/>
                  </a:lnTo>
                  <a:lnTo>
                    <a:pt x="51" y="503"/>
                  </a:lnTo>
                  <a:lnTo>
                    <a:pt x="17" y="654"/>
                  </a:lnTo>
                  <a:lnTo>
                    <a:pt x="1" y="821"/>
                  </a:lnTo>
                  <a:lnTo>
                    <a:pt x="17" y="989"/>
                  </a:lnTo>
                  <a:lnTo>
                    <a:pt x="51" y="1140"/>
                  </a:lnTo>
                  <a:lnTo>
                    <a:pt x="135" y="1290"/>
                  </a:lnTo>
                  <a:lnTo>
                    <a:pt x="235" y="1408"/>
                  </a:lnTo>
                  <a:lnTo>
                    <a:pt x="352" y="1508"/>
                  </a:lnTo>
                  <a:lnTo>
                    <a:pt x="503" y="1575"/>
                  </a:lnTo>
                  <a:lnTo>
                    <a:pt x="654" y="1626"/>
                  </a:lnTo>
                  <a:lnTo>
                    <a:pt x="821" y="1642"/>
                  </a:lnTo>
                  <a:lnTo>
                    <a:pt x="972" y="1626"/>
                  </a:lnTo>
                  <a:lnTo>
                    <a:pt x="1140" y="1575"/>
                  </a:lnTo>
                  <a:lnTo>
                    <a:pt x="1274" y="1508"/>
                  </a:lnTo>
                  <a:lnTo>
                    <a:pt x="1391" y="1408"/>
                  </a:lnTo>
                  <a:lnTo>
                    <a:pt x="1491" y="1290"/>
                  </a:lnTo>
                  <a:lnTo>
                    <a:pt x="1575" y="1140"/>
                  </a:lnTo>
                  <a:lnTo>
                    <a:pt x="1625" y="989"/>
                  </a:lnTo>
                  <a:lnTo>
                    <a:pt x="1642" y="821"/>
                  </a:lnTo>
                  <a:lnTo>
                    <a:pt x="1625" y="654"/>
                  </a:lnTo>
                  <a:lnTo>
                    <a:pt x="1575" y="503"/>
                  </a:lnTo>
                  <a:lnTo>
                    <a:pt x="1491" y="369"/>
                  </a:lnTo>
                  <a:lnTo>
                    <a:pt x="1391" y="252"/>
                  </a:lnTo>
                  <a:lnTo>
                    <a:pt x="1274" y="151"/>
                  </a:lnTo>
                  <a:lnTo>
                    <a:pt x="1140" y="68"/>
                  </a:lnTo>
                  <a:lnTo>
                    <a:pt x="972" y="17"/>
                  </a:lnTo>
                  <a:lnTo>
                    <a:pt x="82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27faa73324a_1_985"/>
            <p:cNvSpPr/>
            <p:nvPr/>
          </p:nvSpPr>
          <p:spPr>
            <a:xfrm>
              <a:off x="1852450" y="2599300"/>
              <a:ext cx="18875" cy="16775"/>
            </a:xfrm>
            <a:custGeom>
              <a:rect b="b" l="l" r="r" t="t"/>
              <a:pathLst>
                <a:path extrusionOk="0" h="671" w="755">
                  <a:moveTo>
                    <a:pt x="637" y="1"/>
                  </a:moveTo>
                  <a:lnTo>
                    <a:pt x="604" y="17"/>
                  </a:lnTo>
                  <a:lnTo>
                    <a:pt x="570" y="34"/>
                  </a:lnTo>
                  <a:lnTo>
                    <a:pt x="286" y="419"/>
                  </a:lnTo>
                  <a:lnTo>
                    <a:pt x="168" y="302"/>
                  </a:lnTo>
                  <a:lnTo>
                    <a:pt x="135" y="285"/>
                  </a:lnTo>
                  <a:lnTo>
                    <a:pt x="101" y="269"/>
                  </a:lnTo>
                  <a:lnTo>
                    <a:pt x="68" y="285"/>
                  </a:lnTo>
                  <a:lnTo>
                    <a:pt x="34" y="302"/>
                  </a:lnTo>
                  <a:lnTo>
                    <a:pt x="1" y="336"/>
                  </a:lnTo>
                  <a:lnTo>
                    <a:pt x="1" y="369"/>
                  </a:lnTo>
                  <a:lnTo>
                    <a:pt x="1" y="419"/>
                  </a:lnTo>
                  <a:lnTo>
                    <a:pt x="34" y="453"/>
                  </a:lnTo>
                  <a:lnTo>
                    <a:pt x="219" y="637"/>
                  </a:lnTo>
                  <a:lnTo>
                    <a:pt x="252" y="671"/>
                  </a:lnTo>
                  <a:lnTo>
                    <a:pt x="302" y="671"/>
                  </a:lnTo>
                  <a:lnTo>
                    <a:pt x="353" y="654"/>
                  </a:lnTo>
                  <a:lnTo>
                    <a:pt x="369" y="637"/>
                  </a:lnTo>
                  <a:lnTo>
                    <a:pt x="738" y="151"/>
                  </a:lnTo>
                  <a:lnTo>
                    <a:pt x="755" y="118"/>
                  </a:lnTo>
                  <a:lnTo>
                    <a:pt x="755" y="84"/>
                  </a:lnTo>
                  <a:lnTo>
                    <a:pt x="738" y="51"/>
                  </a:lnTo>
                  <a:lnTo>
                    <a:pt x="704" y="17"/>
                  </a:lnTo>
                  <a:lnTo>
                    <a:pt x="67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1" name="Google Shape;331;g27faa73324a_1_985"/>
          <p:cNvGrpSpPr/>
          <p:nvPr/>
        </p:nvGrpSpPr>
        <p:grpSpPr>
          <a:xfrm>
            <a:off x="9425768" y="1861859"/>
            <a:ext cx="354462" cy="547827"/>
            <a:chOff x="3159850" y="1430950"/>
            <a:chExt cx="59075" cy="91300"/>
          </a:xfrm>
        </p:grpSpPr>
        <p:sp>
          <p:nvSpPr>
            <p:cNvPr id="332" name="Google Shape;332;g27faa73324a_1_985"/>
            <p:cNvSpPr/>
            <p:nvPr/>
          </p:nvSpPr>
          <p:spPr>
            <a:xfrm>
              <a:off x="3159850" y="1463200"/>
              <a:ext cx="59075" cy="59050"/>
            </a:xfrm>
            <a:custGeom>
              <a:rect b="b" l="l" r="r" t="t"/>
              <a:pathLst>
                <a:path extrusionOk="0" h="2362" w="2363">
                  <a:moveTo>
                    <a:pt x="2161" y="201"/>
                  </a:moveTo>
                  <a:lnTo>
                    <a:pt x="2161" y="2161"/>
                  </a:lnTo>
                  <a:lnTo>
                    <a:pt x="202" y="2161"/>
                  </a:lnTo>
                  <a:lnTo>
                    <a:pt x="202" y="201"/>
                  </a:lnTo>
                  <a:close/>
                  <a:moveTo>
                    <a:pt x="51" y="0"/>
                  </a:moveTo>
                  <a:lnTo>
                    <a:pt x="17" y="17"/>
                  </a:lnTo>
                  <a:lnTo>
                    <a:pt x="1" y="50"/>
                  </a:lnTo>
                  <a:lnTo>
                    <a:pt x="1" y="101"/>
                  </a:lnTo>
                  <a:lnTo>
                    <a:pt x="1" y="2261"/>
                  </a:lnTo>
                  <a:lnTo>
                    <a:pt x="1" y="2295"/>
                  </a:lnTo>
                  <a:lnTo>
                    <a:pt x="17" y="2328"/>
                  </a:lnTo>
                  <a:lnTo>
                    <a:pt x="51" y="2362"/>
                  </a:lnTo>
                  <a:lnTo>
                    <a:pt x="2312" y="2362"/>
                  </a:lnTo>
                  <a:lnTo>
                    <a:pt x="2329" y="2328"/>
                  </a:lnTo>
                  <a:lnTo>
                    <a:pt x="2362" y="2295"/>
                  </a:lnTo>
                  <a:lnTo>
                    <a:pt x="2362" y="2261"/>
                  </a:lnTo>
                  <a:lnTo>
                    <a:pt x="2362" y="101"/>
                  </a:lnTo>
                  <a:lnTo>
                    <a:pt x="2362" y="50"/>
                  </a:lnTo>
                  <a:lnTo>
                    <a:pt x="2329" y="17"/>
                  </a:lnTo>
                  <a:lnTo>
                    <a:pt x="231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27faa73324a_1_985"/>
            <p:cNvSpPr/>
            <p:nvPr/>
          </p:nvSpPr>
          <p:spPr>
            <a:xfrm>
              <a:off x="3166975" y="1430950"/>
              <a:ext cx="44825" cy="37300"/>
            </a:xfrm>
            <a:custGeom>
              <a:rect b="b" l="l" r="r" t="t"/>
              <a:pathLst>
                <a:path extrusionOk="0" h="1492" w="1793">
                  <a:moveTo>
                    <a:pt x="888" y="0"/>
                  </a:moveTo>
                  <a:lnTo>
                    <a:pt x="721" y="17"/>
                  </a:lnTo>
                  <a:lnTo>
                    <a:pt x="553" y="67"/>
                  </a:lnTo>
                  <a:lnTo>
                    <a:pt x="402" y="151"/>
                  </a:lnTo>
                  <a:lnTo>
                    <a:pt x="268" y="252"/>
                  </a:lnTo>
                  <a:lnTo>
                    <a:pt x="151" y="386"/>
                  </a:lnTo>
                  <a:lnTo>
                    <a:pt x="67" y="536"/>
                  </a:lnTo>
                  <a:lnTo>
                    <a:pt x="17" y="704"/>
                  </a:lnTo>
                  <a:lnTo>
                    <a:pt x="0" y="888"/>
                  </a:lnTo>
                  <a:lnTo>
                    <a:pt x="0" y="1391"/>
                  </a:lnTo>
                  <a:lnTo>
                    <a:pt x="17" y="1424"/>
                  </a:lnTo>
                  <a:lnTo>
                    <a:pt x="34" y="1458"/>
                  </a:lnTo>
                  <a:lnTo>
                    <a:pt x="67" y="1474"/>
                  </a:lnTo>
                  <a:lnTo>
                    <a:pt x="101" y="1491"/>
                  </a:lnTo>
                  <a:lnTo>
                    <a:pt x="134" y="1474"/>
                  </a:lnTo>
                  <a:lnTo>
                    <a:pt x="168" y="1458"/>
                  </a:lnTo>
                  <a:lnTo>
                    <a:pt x="201" y="1424"/>
                  </a:lnTo>
                  <a:lnTo>
                    <a:pt x="201" y="1391"/>
                  </a:lnTo>
                  <a:lnTo>
                    <a:pt x="201" y="888"/>
                  </a:lnTo>
                  <a:lnTo>
                    <a:pt x="218" y="754"/>
                  </a:lnTo>
                  <a:lnTo>
                    <a:pt x="252" y="620"/>
                  </a:lnTo>
                  <a:lnTo>
                    <a:pt x="319" y="503"/>
                  </a:lnTo>
                  <a:lnTo>
                    <a:pt x="402" y="402"/>
                  </a:lnTo>
                  <a:lnTo>
                    <a:pt x="503" y="319"/>
                  </a:lnTo>
                  <a:lnTo>
                    <a:pt x="620" y="252"/>
                  </a:lnTo>
                  <a:lnTo>
                    <a:pt x="754" y="201"/>
                  </a:lnTo>
                  <a:lnTo>
                    <a:pt x="1039" y="201"/>
                  </a:lnTo>
                  <a:lnTo>
                    <a:pt x="1173" y="252"/>
                  </a:lnTo>
                  <a:lnTo>
                    <a:pt x="1290" y="319"/>
                  </a:lnTo>
                  <a:lnTo>
                    <a:pt x="1391" y="402"/>
                  </a:lnTo>
                  <a:lnTo>
                    <a:pt x="1474" y="503"/>
                  </a:lnTo>
                  <a:lnTo>
                    <a:pt x="1541" y="620"/>
                  </a:lnTo>
                  <a:lnTo>
                    <a:pt x="1575" y="754"/>
                  </a:lnTo>
                  <a:lnTo>
                    <a:pt x="1592" y="888"/>
                  </a:lnTo>
                  <a:lnTo>
                    <a:pt x="1592" y="1391"/>
                  </a:lnTo>
                  <a:lnTo>
                    <a:pt x="1592" y="1424"/>
                  </a:lnTo>
                  <a:lnTo>
                    <a:pt x="1625" y="1458"/>
                  </a:lnTo>
                  <a:lnTo>
                    <a:pt x="1659" y="1474"/>
                  </a:lnTo>
                  <a:lnTo>
                    <a:pt x="1692" y="1491"/>
                  </a:lnTo>
                  <a:lnTo>
                    <a:pt x="1726" y="1474"/>
                  </a:lnTo>
                  <a:lnTo>
                    <a:pt x="1759" y="1458"/>
                  </a:lnTo>
                  <a:lnTo>
                    <a:pt x="1776" y="1424"/>
                  </a:lnTo>
                  <a:lnTo>
                    <a:pt x="1793" y="1391"/>
                  </a:lnTo>
                  <a:lnTo>
                    <a:pt x="1793" y="888"/>
                  </a:lnTo>
                  <a:lnTo>
                    <a:pt x="1776" y="704"/>
                  </a:lnTo>
                  <a:lnTo>
                    <a:pt x="1726" y="536"/>
                  </a:lnTo>
                  <a:lnTo>
                    <a:pt x="1642" y="386"/>
                  </a:lnTo>
                  <a:lnTo>
                    <a:pt x="1525" y="252"/>
                  </a:lnTo>
                  <a:lnTo>
                    <a:pt x="1391" y="151"/>
                  </a:lnTo>
                  <a:lnTo>
                    <a:pt x="1240" y="67"/>
                  </a:lnTo>
                  <a:lnTo>
                    <a:pt x="1072" y="17"/>
                  </a:lnTo>
                  <a:lnTo>
                    <a:pt x="88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g27faa73324a_1_985"/>
            <p:cNvSpPr/>
            <p:nvPr/>
          </p:nvSpPr>
          <p:spPr>
            <a:xfrm>
              <a:off x="3174500" y="1479950"/>
              <a:ext cx="29775" cy="26400"/>
            </a:xfrm>
            <a:custGeom>
              <a:rect b="b" l="l" r="r" t="t"/>
              <a:pathLst>
                <a:path extrusionOk="0" h="1056" w="1191">
                  <a:moveTo>
                    <a:pt x="1090" y="0"/>
                  </a:moveTo>
                  <a:lnTo>
                    <a:pt x="1039" y="17"/>
                  </a:lnTo>
                  <a:lnTo>
                    <a:pt x="1023" y="34"/>
                  </a:lnTo>
                  <a:lnTo>
                    <a:pt x="436" y="804"/>
                  </a:lnTo>
                  <a:lnTo>
                    <a:pt x="168" y="536"/>
                  </a:lnTo>
                  <a:lnTo>
                    <a:pt x="135" y="519"/>
                  </a:lnTo>
                  <a:lnTo>
                    <a:pt x="101" y="503"/>
                  </a:lnTo>
                  <a:lnTo>
                    <a:pt x="68" y="519"/>
                  </a:lnTo>
                  <a:lnTo>
                    <a:pt x="34" y="536"/>
                  </a:lnTo>
                  <a:lnTo>
                    <a:pt x="1" y="570"/>
                  </a:lnTo>
                  <a:lnTo>
                    <a:pt x="1" y="603"/>
                  </a:lnTo>
                  <a:lnTo>
                    <a:pt x="1" y="653"/>
                  </a:lnTo>
                  <a:lnTo>
                    <a:pt x="34" y="670"/>
                  </a:lnTo>
                  <a:lnTo>
                    <a:pt x="386" y="1039"/>
                  </a:lnTo>
                  <a:lnTo>
                    <a:pt x="420" y="1055"/>
                  </a:lnTo>
                  <a:lnTo>
                    <a:pt x="503" y="1055"/>
                  </a:lnTo>
                  <a:lnTo>
                    <a:pt x="537" y="1022"/>
                  </a:lnTo>
                  <a:lnTo>
                    <a:pt x="1173" y="168"/>
                  </a:lnTo>
                  <a:lnTo>
                    <a:pt x="1190" y="117"/>
                  </a:lnTo>
                  <a:lnTo>
                    <a:pt x="1190" y="84"/>
                  </a:lnTo>
                  <a:lnTo>
                    <a:pt x="1190" y="50"/>
                  </a:lnTo>
                  <a:lnTo>
                    <a:pt x="1157" y="17"/>
                  </a:lnTo>
                  <a:lnTo>
                    <a:pt x="112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35" name="Google Shape;335;g27faa73324a_1_985"/>
          <p:cNvPicPr preferRelativeResize="0"/>
          <p:nvPr/>
        </p:nvPicPr>
        <p:blipFill rotWithShape="1">
          <a:blip r:embed="rId4">
            <a:alphaModFix/>
          </a:blip>
          <a:srcRect b="0" l="0" r="0" t="2476"/>
          <a:stretch/>
        </p:blipFill>
        <p:spPr>
          <a:xfrm>
            <a:off x="156525" y="1590198"/>
            <a:ext cx="3362450" cy="52678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ptia">
      <a:dk1>
        <a:srgbClr val="003648"/>
      </a:dk1>
      <a:lt1>
        <a:srgbClr val="FFFFFF"/>
      </a:lt1>
      <a:dk2>
        <a:srgbClr val="000000"/>
      </a:dk2>
      <a:lt2>
        <a:srgbClr val="E7E6E6"/>
      </a:lt2>
      <a:accent1>
        <a:srgbClr val="00D17C"/>
      </a:accent1>
      <a:accent2>
        <a:srgbClr val="FFB716"/>
      </a:accent2>
      <a:accent3>
        <a:srgbClr val="5B7FFF"/>
      </a:accent3>
      <a:accent4>
        <a:srgbClr val="CE2872"/>
      </a:accent4>
      <a:accent5>
        <a:srgbClr val="0096A0"/>
      </a:accent5>
      <a:accent6>
        <a:srgbClr val="9D9D9D"/>
      </a:accent6>
      <a:hlink>
        <a:srgbClr val="F5F5F5"/>
      </a:hlink>
      <a:folHlink>
        <a:srgbClr val="D6D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2022-01-21T19:04:08Z</dcterms:created>
  <dc:creator>Andrew Whalen</dc:creator>
</cp:coreProperties>
</file>